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2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5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6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notesSlides/notesSlide7.xml" ContentType="application/vnd.openxmlformats-officedocument.presentationml.notesSlide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8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notesSlides/notesSlide9.xml" ContentType="application/vnd.openxmlformats-officedocument.presentationml.notesSlide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notesSlides/notesSlide10.xml" ContentType="application/vnd.openxmlformats-officedocument.presentationml.notesSlide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3"/>
  </p:notesMasterIdLst>
  <p:sldIdLst>
    <p:sldId id="785" r:id="rId2"/>
    <p:sldId id="947" r:id="rId3"/>
    <p:sldId id="650" r:id="rId4"/>
    <p:sldId id="949" r:id="rId5"/>
    <p:sldId id="950" r:id="rId6"/>
    <p:sldId id="951" r:id="rId7"/>
    <p:sldId id="953" r:id="rId8"/>
    <p:sldId id="954" r:id="rId9"/>
    <p:sldId id="955" r:id="rId10"/>
    <p:sldId id="952" r:id="rId11"/>
    <p:sldId id="1033" r:id="rId12"/>
    <p:sldId id="956" r:id="rId13"/>
    <p:sldId id="961" r:id="rId14"/>
    <p:sldId id="957" r:id="rId15"/>
    <p:sldId id="963" r:id="rId16"/>
    <p:sldId id="962" r:id="rId17"/>
    <p:sldId id="1034" r:id="rId18"/>
    <p:sldId id="1035" r:id="rId19"/>
    <p:sldId id="696" r:id="rId20"/>
    <p:sldId id="916" r:id="rId21"/>
    <p:sldId id="842" r:id="rId22"/>
    <p:sldId id="917" r:id="rId23"/>
    <p:sldId id="919" r:id="rId24"/>
    <p:sldId id="920" r:id="rId25"/>
    <p:sldId id="918" r:id="rId26"/>
    <p:sldId id="923" r:id="rId27"/>
    <p:sldId id="843" r:id="rId28"/>
    <p:sldId id="873" r:id="rId29"/>
    <p:sldId id="783" r:id="rId30"/>
    <p:sldId id="1036" r:id="rId31"/>
    <p:sldId id="931" r:id="rId32"/>
    <p:sldId id="930" r:id="rId33"/>
    <p:sldId id="866" r:id="rId34"/>
    <p:sldId id="964" r:id="rId35"/>
    <p:sldId id="967" r:id="rId36"/>
    <p:sldId id="966" r:id="rId37"/>
    <p:sldId id="982" r:id="rId38"/>
    <p:sldId id="941" r:id="rId39"/>
    <p:sldId id="1029" r:id="rId40"/>
    <p:sldId id="855" r:id="rId41"/>
    <p:sldId id="847" r:id="rId42"/>
    <p:sldId id="977" r:id="rId43"/>
    <p:sldId id="1031" r:id="rId44"/>
    <p:sldId id="1032" r:id="rId45"/>
    <p:sldId id="856" r:id="rId46"/>
    <p:sldId id="942" r:id="rId47"/>
    <p:sldId id="851" r:id="rId48"/>
    <p:sldId id="857" r:id="rId49"/>
    <p:sldId id="944" r:id="rId50"/>
    <p:sldId id="945" r:id="rId51"/>
    <p:sldId id="924" r:id="rId52"/>
    <p:sldId id="979" r:id="rId53"/>
    <p:sldId id="971" r:id="rId54"/>
    <p:sldId id="968" r:id="rId55"/>
    <p:sldId id="972" r:id="rId56"/>
    <p:sldId id="973" r:id="rId57"/>
    <p:sldId id="974" r:id="rId58"/>
    <p:sldId id="1030" r:id="rId59"/>
    <p:sldId id="970" r:id="rId60"/>
    <p:sldId id="1006" r:id="rId61"/>
    <p:sldId id="1005" r:id="rId62"/>
    <p:sldId id="1008" r:id="rId63"/>
    <p:sldId id="1012" r:id="rId64"/>
    <p:sldId id="1009" r:id="rId65"/>
    <p:sldId id="1014" r:id="rId66"/>
    <p:sldId id="1013" r:id="rId67"/>
    <p:sldId id="1010" r:id="rId68"/>
    <p:sldId id="1016" r:id="rId69"/>
    <p:sldId id="1015" r:id="rId70"/>
    <p:sldId id="1019" r:id="rId71"/>
    <p:sldId id="1011" r:id="rId72"/>
    <p:sldId id="1020" r:id="rId73"/>
    <p:sldId id="1021" r:id="rId74"/>
    <p:sldId id="1000" r:id="rId75"/>
    <p:sldId id="1002" r:id="rId76"/>
    <p:sldId id="1001" r:id="rId77"/>
    <p:sldId id="1022" r:id="rId78"/>
    <p:sldId id="1024" r:id="rId79"/>
    <p:sldId id="841" r:id="rId80"/>
    <p:sldId id="890" r:id="rId81"/>
    <p:sldId id="1023" r:id="rId82"/>
    <p:sldId id="778" r:id="rId83"/>
    <p:sldId id="885" r:id="rId84"/>
    <p:sldId id="1004" r:id="rId85"/>
    <p:sldId id="886" r:id="rId86"/>
    <p:sldId id="900" r:id="rId87"/>
    <p:sldId id="833" r:id="rId88"/>
    <p:sldId id="1007" r:id="rId89"/>
    <p:sldId id="1017" r:id="rId90"/>
    <p:sldId id="1018" r:id="rId91"/>
    <p:sldId id="1025" r:id="rId92"/>
    <p:sldId id="259" r:id="rId93"/>
    <p:sldId id="258" r:id="rId94"/>
    <p:sldId id="286" r:id="rId95"/>
    <p:sldId id="891" r:id="rId96"/>
    <p:sldId id="768" r:id="rId97"/>
    <p:sldId id="1026" r:id="rId98"/>
    <p:sldId id="1027" r:id="rId99"/>
    <p:sldId id="1028" r:id="rId100"/>
    <p:sldId id="980" r:id="rId101"/>
    <p:sldId id="981" r:id="rId102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72C4"/>
    <a:srgbClr val="8497B0"/>
    <a:srgbClr val="70AD47"/>
    <a:srgbClr val="FFD966"/>
    <a:srgbClr val="F4B183"/>
    <a:srgbClr val="959AA2"/>
    <a:srgbClr val="FA694E"/>
    <a:srgbClr val="C00000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 autoAdjust="0"/>
    <p:restoredTop sz="94833" autoAdjust="0"/>
  </p:normalViewPr>
  <p:slideViewPr>
    <p:cSldViewPr snapToGrid="0">
      <p:cViewPr varScale="1">
        <p:scale>
          <a:sx n="83" d="100"/>
          <a:sy n="83" d="100"/>
        </p:scale>
        <p:origin x="1614" y="60"/>
      </p:cViewPr>
      <p:guideLst>
        <p:guide orient="horz" pos="3072"/>
        <p:guide pos="4096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604BAB8-0631-ED43-9CF7-BDF843814D0D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69FF6DB-E0D0-3947-9B51-A87BACA92284}">
      <dgm:prSet phldrT="[Texte]" custT="1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fr-FR" sz="2800" dirty="0"/>
            <a:t>Tara </a:t>
          </a:r>
          <a:r>
            <a:rPr lang="fr-FR" sz="2800" dirty="0" err="1"/>
            <a:t>Oceans</a:t>
          </a:r>
          <a:r>
            <a:rPr lang="fr-FR" sz="2800" dirty="0"/>
            <a:t> </a:t>
          </a:r>
          <a:r>
            <a:rPr lang="fr-FR" sz="2800" dirty="0" err="1"/>
            <a:t>Catalog</a:t>
          </a:r>
          <a:endParaRPr lang="fr-FR" sz="2800" dirty="0"/>
        </a:p>
      </dgm:t>
    </dgm:pt>
    <dgm:pt modelId="{488718F3-561C-674B-A8C0-5D72BF0F6B10}" type="parTrans" cxnId="{94DB8430-8F6A-0444-9446-51F1FA2D78D6}">
      <dgm:prSet/>
      <dgm:spPr/>
      <dgm:t>
        <a:bodyPr/>
        <a:lstStyle/>
        <a:p>
          <a:endParaRPr lang="fr-FR"/>
        </a:p>
      </dgm:t>
    </dgm:pt>
    <dgm:pt modelId="{EF3A1600-7745-8646-83EC-6F5A011BFD9A}" type="sibTrans" cxnId="{94DB8430-8F6A-0444-9446-51F1FA2D78D6}">
      <dgm:prSet/>
      <dgm:spPr/>
      <dgm:t>
        <a:bodyPr/>
        <a:lstStyle/>
        <a:p>
          <a:endParaRPr lang="fr-FR"/>
        </a:p>
      </dgm:t>
    </dgm:pt>
    <dgm:pt modelId="{21AE68BC-9A73-A646-88A5-7EE8E1B73469}">
      <dgm:prSet phldrT="[Texte]"/>
      <dgm:spPr>
        <a:solidFill>
          <a:schemeClr val="tx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/>
            <a:t>370 </a:t>
          </a:r>
          <a:r>
            <a:rPr lang="fr-FR" dirty="0" err="1"/>
            <a:t>meta-genomes</a:t>
          </a:r>
          <a:endParaRPr lang="fr-FR" dirty="0"/>
        </a:p>
      </dgm:t>
    </dgm:pt>
    <dgm:pt modelId="{27A42128-2189-6B49-A75F-64F060C5F642}" type="parTrans" cxnId="{E0975B24-756A-AD4D-ACCA-88A603F69565}">
      <dgm:prSet/>
      <dgm:spPr/>
      <dgm:t>
        <a:bodyPr/>
        <a:lstStyle/>
        <a:p>
          <a:endParaRPr lang="fr-FR"/>
        </a:p>
      </dgm:t>
    </dgm:pt>
    <dgm:pt modelId="{62947A66-4A15-3745-A864-7ECF0BAB10C2}" type="sibTrans" cxnId="{E0975B24-756A-AD4D-ACCA-88A603F69565}">
      <dgm:prSet/>
      <dgm:spPr/>
      <dgm:t>
        <a:bodyPr/>
        <a:lstStyle/>
        <a:p>
          <a:endParaRPr lang="fr-FR"/>
        </a:p>
      </dgm:t>
    </dgm:pt>
    <dgm:pt modelId="{BBC70422-6CC9-874C-8A45-1181D9887549}">
      <dgm:prSet phldrT="[Texte]"/>
      <dgm:spPr>
        <a:solidFill>
          <a:schemeClr val="tx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/>
            <a:t>187 </a:t>
          </a:r>
          <a:r>
            <a:rPr lang="fr-FR" dirty="0" err="1"/>
            <a:t>meta</a:t>
          </a:r>
          <a:r>
            <a:rPr lang="fr-FR" dirty="0"/>
            <a:t>-transcriptomes</a:t>
          </a:r>
        </a:p>
      </dgm:t>
    </dgm:pt>
    <dgm:pt modelId="{CBE299FC-BABE-6643-8C4D-765731D83D07}" type="parTrans" cxnId="{0F52DE90-F6BA-DF47-A1A3-ACBBA04B8150}">
      <dgm:prSet/>
      <dgm:spPr/>
      <dgm:t>
        <a:bodyPr/>
        <a:lstStyle/>
        <a:p>
          <a:endParaRPr lang="fr-FR"/>
        </a:p>
      </dgm:t>
    </dgm:pt>
    <dgm:pt modelId="{3265A1A0-0CEE-0E43-960E-A47B4ACB94DC}" type="sibTrans" cxnId="{0F52DE90-F6BA-DF47-A1A3-ACBBA04B8150}">
      <dgm:prSet/>
      <dgm:spPr/>
      <dgm:t>
        <a:bodyPr/>
        <a:lstStyle/>
        <a:p>
          <a:endParaRPr lang="fr-FR"/>
        </a:p>
      </dgm:t>
    </dgm:pt>
    <dgm:pt modelId="{277950F4-4832-2C43-B1AB-B6373B370A90}">
      <dgm:prSet phldrT="[Texte]"/>
      <dgm:spPr>
        <a:solidFill>
          <a:schemeClr val="tx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/>
            <a:t>OG/KO/GC </a:t>
          </a:r>
          <a:r>
            <a:rPr lang="fr-FR" dirty="0" err="1"/>
            <a:t>functional</a:t>
          </a:r>
          <a:r>
            <a:rPr lang="fr-FR" dirty="0"/>
            <a:t> profiles for </a:t>
          </a:r>
          <a:r>
            <a:rPr lang="fr-FR" dirty="0" err="1"/>
            <a:t>prokaryotes</a:t>
          </a:r>
          <a:endParaRPr lang="fr-FR" dirty="0"/>
        </a:p>
      </dgm:t>
    </dgm:pt>
    <dgm:pt modelId="{CCAF1ECF-FB51-1E49-8539-693660DC9EC8}" type="parTrans" cxnId="{EC022125-2F4A-1D43-A87B-63F37A779A45}">
      <dgm:prSet/>
      <dgm:spPr/>
      <dgm:t>
        <a:bodyPr/>
        <a:lstStyle/>
        <a:p>
          <a:endParaRPr lang="fr-FR"/>
        </a:p>
      </dgm:t>
    </dgm:pt>
    <dgm:pt modelId="{2D4C44CE-B09E-574F-8225-FE6172C77540}" type="sibTrans" cxnId="{EC022125-2F4A-1D43-A87B-63F37A779A45}">
      <dgm:prSet/>
      <dgm:spPr/>
      <dgm:t>
        <a:bodyPr/>
        <a:lstStyle/>
        <a:p>
          <a:endParaRPr lang="fr-FR"/>
        </a:p>
      </dgm:t>
    </dgm:pt>
    <dgm:pt modelId="{38A10C57-FD55-294B-804F-90B78D2B76FB}">
      <dgm:prSet phldrT="[Texte]"/>
      <dgm:spPr>
        <a:solidFill>
          <a:schemeClr val="tx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Taxonomic</a:t>
          </a:r>
          <a:r>
            <a:rPr lang="fr-FR" dirty="0"/>
            <a:t> profiles (</a:t>
          </a:r>
          <a:r>
            <a:rPr lang="fr-FR" dirty="0" err="1"/>
            <a:t>from</a:t>
          </a:r>
          <a:r>
            <a:rPr lang="fr-FR" dirty="0"/>
            <a:t> </a:t>
          </a:r>
          <a:r>
            <a:rPr lang="fr-FR" dirty="0" err="1"/>
            <a:t>domain</a:t>
          </a:r>
          <a:r>
            <a:rPr lang="fr-FR" dirty="0"/>
            <a:t> to </a:t>
          </a:r>
          <a:r>
            <a:rPr lang="fr-FR" dirty="0" err="1"/>
            <a:t>species</a:t>
          </a:r>
          <a:r>
            <a:rPr lang="fr-FR" dirty="0"/>
            <a:t>)</a:t>
          </a:r>
        </a:p>
      </dgm:t>
    </dgm:pt>
    <dgm:pt modelId="{22A4B013-44DB-C749-A2B2-0E975A1C0A52}" type="parTrans" cxnId="{E230FF7C-5F91-6D41-A094-8C828E90B8EE}">
      <dgm:prSet/>
      <dgm:spPr/>
      <dgm:t>
        <a:bodyPr/>
        <a:lstStyle/>
        <a:p>
          <a:endParaRPr lang="fr-FR"/>
        </a:p>
      </dgm:t>
    </dgm:pt>
    <dgm:pt modelId="{D0FF3D59-136B-0648-86B5-36354E18E8F0}" type="sibTrans" cxnId="{E230FF7C-5F91-6D41-A094-8C828E90B8EE}">
      <dgm:prSet/>
      <dgm:spPr/>
      <dgm:t>
        <a:bodyPr/>
        <a:lstStyle/>
        <a:p>
          <a:endParaRPr lang="fr-FR"/>
        </a:p>
      </dgm:t>
    </dgm:pt>
    <dgm:pt modelId="{6896F81C-3D77-5948-86E5-0895880D1096}">
      <dgm:prSet phldrT="[Texte]"/>
      <dgm:spPr>
        <a:solidFill>
          <a:schemeClr val="tx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/>
            <a:t>47 millions </a:t>
          </a:r>
          <a:r>
            <a:rPr lang="fr-FR" dirty="0" err="1"/>
            <a:t>genes</a:t>
          </a:r>
          <a:endParaRPr lang="fr-FR" dirty="0"/>
        </a:p>
      </dgm:t>
    </dgm:pt>
    <dgm:pt modelId="{585ACBD6-CF81-3247-9780-92A6311E4E13}" type="parTrans" cxnId="{480C2798-037D-624F-9FCA-7274015C84E9}">
      <dgm:prSet/>
      <dgm:spPr/>
      <dgm:t>
        <a:bodyPr/>
        <a:lstStyle/>
        <a:p>
          <a:endParaRPr lang="fr-FR"/>
        </a:p>
      </dgm:t>
    </dgm:pt>
    <dgm:pt modelId="{091648E0-77B0-974D-8423-55E5B89C5765}" type="sibTrans" cxnId="{480C2798-037D-624F-9FCA-7274015C84E9}">
      <dgm:prSet/>
      <dgm:spPr/>
      <dgm:t>
        <a:bodyPr/>
        <a:lstStyle/>
        <a:p>
          <a:endParaRPr lang="fr-FR"/>
        </a:p>
      </dgm:t>
    </dgm:pt>
    <dgm:pt modelId="{9FEFCA7F-3869-6042-BE09-04E0479641D9}">
      <dgm:prSet phldrT="[Texte]"/>
      <dgm:spPr>
        <a:solidFill>
          <a:schemeClr val="tx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/>
            <a:t>Environnemental data (37 variables)</a:t>
          </a:r>
        </a:p>
      </dgm:t>
    </dgm:pt>
    <dgm:pt modelId="{5BB3BC23-97D3-504B-BB4D-F70D6279D901}" type="parTrans" cxnId="{54A2EEC0-3F04-0047-A0C4-2CD3806A1E6E}">
      <dgm:prSet/>
      <dgm:spPr/>
      <dgm:t>
        <a:bodyPr/>
        <a:lstStyle/>
        <a:p>
          <a:endParaRPr lang="fr-FR"/>
        </a:p>
      </dgm:t>
    </dgm:pt>
    <dgm:pt modelId="{AF8FCD27-B02B-414E-BD69-1A1BCF23BED5}" type="sibTrans" cxnId="{54A2EEC0-3F04-0047-A0C4-2CD3806A1E6E}">
      <dgm:prSet/>
      <dgm:spPr/>
      <dgm:t>
        <a:bodyPr/>
        <a:lstStyle/>
        <a:p>
          <a:endParaRPr lang="fr-FR"/>
        </a:p>
      </dgm:t>
    </dgm:pt>
    <dgm:pt modelId="{554E14BF-5934-194A-9AFE-C95B9B6AB036}" type="pres">
      <dgm:prSet presAssocID="{6604BAB8-0631-ED43-9CF7-BDF843814D0D}" presName="Name0" presStyleCnt="0">
        <dgm:presLayoutVars>
          <dgm:dir/>
          <dgm:animLvl val="lvl"/>
          <dgm:resizeHandles val="exact"/>
        </dgm:presLayoutVars>
      </dgm:prSet>
      <dgm:spPr/>
    </dgm:pt>
    <dgm:pt modelId="{DD9C56E0-CAF3-904B-9FEE-9F9EFA5B28F8}" type="pres">
      <dgm:prSet presAssocID="{669FF6DB-E0D0-3947-9B51-A87BACA92284}" presName="composite" presStyleCnt="0"/>
      <dgm:spPr/>
    </dgm:pt>
    <dgm:pt modelId="{575DCF0E-D9CF-D24C-A745-BF5230651690}" type="pres">
      <dgm:prSet presAssocID="{669FF6DB-E0D0-3947-9B51-A87BACA9228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ED99DAA-3C79-9143-B9D7-767BDFF592B5}" type="pres">
      <dgm:prSet presAssocID="{669FF6DB-E0D0-3947-9B51-A87BACA9228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96A9AB0A-4E47-494A-A6E2-017C892071D1}" type="presOf" srcId="{BBC70422-6CC9-874C-8A45-1181D9887549}" destId="{3ED99DAA-3C79-9143-B9D7-767BDFF592B5}" srcOrd="0" destOrd="1" presId="urn:microsoft.com/office/officeart/2005/8/layout/hList1"/>
    <dgm:cxn modelId="{87D2BE22-070C-E447-9728-622D2A0DA6B4}" type="presOf" srcId="{21AE68BC-9A73-A646-88A5-7EE8E1B73469}" destId="{3ED99DAA-3C79-9143-B9D7-767BDFF592B5}" srcOrd="0" destOrd="0" presId="urn:microsoft.com/office/officeart/2005/8/layout/hList1"/>
    <dgm:cxn modelId="{E0975B24-756A-AD4D-ACCA-88A603F69565}" srcId="{669FF6DB-E0D0-3947-9B51-A87BACA92284}" destId="{21AE68BC-9A73-A646-88A5-7EE8E1B73469}" srcOrd="0" destOrd="0" parTransId="{27A42128-2189-6B49-A75F-64F060C5F642}" sibTransId="{62947A66-4A15-3745-A864-7ECF0BAB10C2}"/>
    <dgm:cxn modelId="{07E31725-260E-0247-B559-89CE0262138D}" type="presOf" srcId="{277950F4-4832-2C43-B1AB-B6373B370A90}" destId="{3ED99DAA-3C79-9143-B9D7-767BDFF592B5}" srcOrd="0" destOrd="4" presId="urn:microsoft.com/office/officeart/2005/8/layout/hList1"/>
    <dgm:cxn modelId="{EC022125-2F4A-1D43-A87B-63F37A779A45}" srcId="{669FF6DB-E0D0-3947-9B51-A87BACA92284}" destId="{277950F4-4832-2C43-B1AB-B6373B370A90}" srcOrd="4" destOrd="0" parTransId="{CCAF1ECF-FB51-1E49-8539-693660DC9EC8}" sibTransId="{2D4C44CE-B09E-574F-8225-FE6172C77540}"/>
    <dgm:cxn modelId="{94DB8430-8F6A-0444-9446-51F1FA2D78D6}" srcId="{6604BAB8-0631-ED43-9CF7-BDF843814D0D}" destId="{669FF6DB-E0D0-3947-9B51-A87BACA92284}" srcOrd="0" destOrd="0" parTransId="{488718F3-561C-674B-A8C0-5D72BF0F6B10}" sibTransId="{EF3A1600-7745-8646-83EC-6F5A011BFD9A}"/>
    <dgm:cxn modelId="{B713AD63-7A7B-D142-823B-E9C88BEE1C6A}" type="presOf" srcId="{6896F81C-3D77-5948-86E5-0895880D1096}" destId="{3ED99DAA-3C79-9143-B9D7-767BDFF592B5}" srcOrd="0" destOrd="2" presId="urn:microsoft.com/office/officeart/2005/8/layout/hList1"/>
    <dgm:cxn modelId="{B6AFAE76-892C-0945-B909-1FE307BA6F9B}" type="presOf" srcId="{38A10C57-FD55-294B-804F-90B78D2B76FB}" destId="{3ED99DAA-3C79-9143-B9D7-767BDFF592B5}" srcOrd="0" destOrd="5" presId="urn:microsoft.com/office/officeart/2005/8/layout/hList1"/>
    <dgm:cxn modelId="{60DBE357-5822-1346-8979-5DDE7B995A61}" type="presOf" srcId="{6604BAB8-0631-ED43-9CF7-BDF843814D0D}" destId="{554E14BF-5934-194A-9AFE-C95B9B6AB036}" srcOrd="0" destOrd="0" presId="urn:microsoft.com/office/officeart/2005/8/layout/hList1"/>
    <dgm:cxn modelId="{E230FF7C-5F91-6D41-A094-8C828E90B8EE}" srcId="{669FF6DB-E0D0-3947-9B51-A87BACA92284}" destId="{38A10C57-FD55-294B-804F-90B78D2B76FB}" srcOrd="5" destOrd="0" parTransId="{22A4B013-44DB-C749-A2B2-0E975A1C0A52}" sibTransId="{D0FF3D59-136B-0648-86B5-36354E18E8F0}"/>
    <dgm:cxn modelId="{0F52DE90-F6BA-DF47-A1A3-ACBBA04B8150}" srcId="{669FF6DB-E0D0-3947-9B51-A87BACA92284}" destId="{BBC70422-6CC9-874C-8A45-1181D9887549}" srcOrd="1" destOrd="0" parTransId="{CBE299FC-BABE-6643-8C4D-765731D83D07}" sibTransId="{3265A1A0-0CEE-0E43-960E-A47B4ACB94DC}"/>
    <dgm:cxn modelId="{480C2798-037D-624F-9FCA-7274015C84E9}" srcId="{669FF6DB-E0D0-3947-9B51-A87BACA92284}" destId="{6896F81C-3D77-5948-86E5-0895880D1096}" srcOrd="2" destOrd="0" parTransId="{585ACBD6-CF81-3247-9780-92A6311E4E13}" sibTransId="{091648E0-77B0-974D-8423-55E5B89C5765}"/>
    <dgm:cxn modelId="{FFE944A4-8151-D949-A8B3-737FECBD9111}" type="presOf" srcId="{9FEFCA7F-3869-6042-BE09-04E0479641D9}" destId="{3ED99DAA-3C79-9143-B9D7-767BDFF592B5}" srcOrd="0" destOrd="3" presId="urn:microsoft.com/office/officeart/2005/8/layout/hList1"/>
    <dgm:cxn modelId="{E48CEEAC-9719-E649-BE6F-15B5C0C580A8}" type="presOf" srcId="{669FF6DB-E0D0-3947-9B51-A87BACA92284}" destId="{575DCF0E-D9CF-D24C-A745-BF5230651690}" srcOrd="0" destOrd="0" presId="urn:microsoft.com/office/officeart/2005/8/layout/hList1"/>
    <dgm:cxn modelId="{54A2EEC0-3F04-0047-A0C4-2CD3806A1E6E}" srcId="{669FF6DB-E0D0-3947-9B51-A87BACA92284}" destId="{9FEFCA7F-3869-6042-BE09-04E0479641D9}" srcOrd="3" destOrd="0" parTransId="{5BB3BC23-97D3-504B-BB4D-F70D6279D901}" sibTransId="{AF8FCD27-B02B-414E-BD69-1A1BCF23BED5}"/>
    <dgm:cxn modelId="{3BD4C2A7-96A8-0548-A942-686EB8FC78BA}" type="presParOf" srcId="{554E14BF-5934-194A-9AFE-C95B9B6AB036}" destId="{DD9C56E0-CAF3-904B-9FEE-9F9EFA5B28F8}" srcOrd="0" destOrd="0" presId="urn:microsoft.com/office/officeart/2005/8/layout/hList1"/>
    <dgm:cxn modelId="{866F10C7-D6A5-1041-BA3D-DF0D93383D96}" type="presParOf" srcId="{DD9C56E0-CAF3-904B-9FEE-9F9EFA5B28F8}" destId="{575DCF0E-D9CF-D24C-A745-BF5230651690}" srcOrd="0" destOrd="0" presId="urn:microsoft.com/office/officeart/2005/8/layout/hList1"/>
    <dgm:cxn modelId="{29301E85-5733-1846-9552-44D830BA53C2}" type="presParOf" srcId="{DD9C56E0-CAF3-904B-9FEE-9F9EFA5B28F8}" destId="{3ED99DAA-3C79-9143-B9D7-767BDFF592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rgbClr val="959AA2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232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651B4D-9CF7-CE49-928A-C421127759B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1552597-37A5-1D4F-A2A4-A16FC6271008}">
      <dgm:prSet phldrT="[Texte]" custT="1"/>
      <dgm:spPr>
        <a:solidFill>
          <a:srgbClr val="6CA62C"/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Introduction</a:t>
          </a:r>
        </a:p>
      </dgm:t>
    </dgm:pt>
    <dgm:pt modelId="{FE36ACDE-73DC-6B49-9DEF-E9EF4D25E369}" type="parTrans" cxnId="{8582C7FA-0F15-1847-B9E6-088C0B001965}">
      <dgm:prSet/>
      <dgm:spPr/>
      <dgm:t>
        <a:bodyPr/>
        <a:lstStyle/>
        <a:p>
          <a:endParaRPr lang="fr-FR"/>
        </a:p>
      </dgm:t>
    </dgm:pt>
    <dgm:pt modelId="{30C6CFA1-2228-1547-BF90-C7AC486FD916}" type="sibTrans" cxnId="{8582C7FA-0F15-1847-B9E6-088C0B001965}">
      <dgm:prSet/>
      <dgm:spPr/>
      <dgm:t>
        <a:bodyPr/>
        <a:lstStyle/>
        <a:p>
          <a:endParaRPr lang="fr-FR"/>
        </a:p>
      </dgm:t>
    </dgm:pt>
    <dgm:pt modelId="{4DD0CB18-E47F-2549-8A45-1385B41AF3CE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Goal</a:t>
          </a:r>
        </a:p>
      </dgm:t>
    </dgm:pt>
    <dgm:pt modelId="{8EB4C400-21A0-ED4E-AFED-E1F3D1FC44B0}" type="parTrans" cxnId="{9A1B03EA-E52D-9C48-AEC9-F21D5D797100}">
      <dgm:prSet/>
      <dgm:spPr/>
      <dgm:t>
        <a:bodyPr/>
        <a:lstStyle/>
        <a:p>
          <a:endParaRPr lang="fr-FR"/>
        </a:p>
      </dgm:t>
    </dgm:pt>
    <dgm:pt modelId="{1627DA6B-BD19-B94B-A7E5-AE89BFE8FC9C}" type="sibTrans" cxnId="{9A1B03EA-E52D-9C48-AEC9-F21D5D797100}">
      <dgm:prSet/>
      <dgm:spPr/>
      <dgm:t>
        <a:bodyPr/>
        <a:lstStyle/>
        <a:p>
          <a:endParaRPr lang="fr-FR"/>
        </a:p>
      </dgm:t>
    </dgm:pt>
    <dgm:pt modelId="{F0A2E750-5ADD-A348-8D53-3F192C95403A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A0F406E5-03F7-CA47-82E8-7DFBA80F7057}" type="parTrans" cxnId="{3155F8A0-F8BC-7A4F-A637-87F4B6F8332B}">
      <dgm:prSet/>
      <dgm:spPr/>
      <dgm:t>
        <a:bodyPr/>
        <a:lstStyle/>
        <a:p>
          <a:endParaRPr lang="fr-FR"/>
        </a:p>
      </dgm:t>
    </dgm:pt>
    <dgm:pt modelId="{88135686-C4F1-A246-9018-157AD1AE14B3}" type="sibTrans" cxnId="{3155F8A0-F8BC-7A4F-A637-87F4B6F8332B}">
      <dgm:prSet/>
      <dgm:spPr/>
      <dgm:t>
        <a:bodyPr/>
        <a:lstStyle/>
        <a:p>
          <a:endParaRPr lang="fr-FR"/>
        </a:p>
      </dgm:t>
    </dgm:pt>
    <dgm:pt modelId="{88607E97-5256-764A-ABE8-9D515138162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Conclusion</a:t>
          </a:r>
          <a:endParaRPr lang="fr-FR" sz="1100" dirty="0">
            <a:latin typeface="Century Gothic" panose="020B0502020202020204" pitchFamily="34" charset="0"/>
          </a:endParaRPr>
        </a:p>
      </dgm:t>
    </dgm:pt>
    <dgm:pt modelId="{56330FED-8607-314C-955F-114E77E15D38}" type="parTrans" cxnId="{C8DE78D0-8FD0-BF44-9FC4-DCE66F2A4295}">
      <dgm:prSet/>
      <dgm:spPr/>
      <dgm:t>
        <a:bodyPr/>
        <a:lstStyle/>
        <a:p>
          <a:endParaRPr lang="fr-FR"/>
        </a:p>
      </dgm:t>
    </dgm:pt>
    <dgm:pt modelId="{BE218425-EEF8-0F4C-955A-B02AFEFC5F68}" type="sibTrans" cxnId="{C8DE78D0-8FD0-BF44-9FC4-DCE66F2A4295}">
      <dgm:prSet/>
      <dgm:spPr/>
      <dgm:t>
        <a:bodyPr/>
        <a:lstStyle/>
        <a:p>
          <a:endParaRPr lang="fr-FR"/>
        </a:p>
      </dgm:t>
    </dgm:pt>
    <dgm:pt modelId="{7673A61D-EFAF-49F8-91B6-4086065CAEE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>
              <a:latin typeface="Century Gothic" panose="020B0502020202020204" pitchFamily="34" charset="0"/>
            </a:rPr>
            <a:t>And </a:t>
          </a:r>
          <a:r>
            <a:rPr lang="fr-FR" sz="1200" dirty="0" err="1">
              <a:latin typeface="Century Gothic" panose="020B0502020202020204" pitchFamily="34" charset="0"/>
            </a:rPr>
            <a:t>after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84CEF8CE-160A-43EB-9D65-64F10971AE1B}" type="parTrans" cxnId="{F23A8308-5A21-4F5A-A508-E501B8E8818F}">
      <dgm:prSet/>
      <dgm:spPr/>
      <dgm:t>
        <a:bodyPr/>
        <a:lstStyle/>
        <a:p>
          <a:endParaRPr lang="fr-BE"/>
        </a:p>
      </dgm:t>
    </dgm:pt>
    <dgm:pt modelId="{3EC98D9B-2DCD-4067-94A7-429EA0452FFA}" type="sibTrans" cxnId="{F23A8308-5A21-4F5A-A508-E501B8E8818F}">
      <dgm:prSet/>
      <dgm:spPr/>
      <dgm:t>
        <a:bodyPr/>
        <a:lstStyle/>
        <a:p>
          <a:endParaRPr lang="fr-BE"/>
        </a:p>
      </dgm:t>
    </dgm:pt>
    <dgm:pt modelId="{E26E9323-0254-4BC7-87AB-2D88C41DE266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Classical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approach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5F5B2AFA-A2F2-492A-9CDF-1E5DDBC53DB1}" type="parTrans" cxnId="{E52EBD21-5203-4DB2-8B0D-677FAAE0A339}">
      <dgm:prSet/>
      <dgm:spPr/>
      <dgm:t>
        <a:bodyPr/>
        <a:lstStyle/>
        <a:p>
          <a:endParaRPr lang="fr-BE"/>
        </a:p>
      </dgm:t>
    </dgm:pt>
    <dgm:pt modelId="{755EF0DC-B3C5-4570-BC56-2E4026793107}" type="sibTrans" cxnId="{E52EBD21-5203-4DB2-8B0D-677FAAE0A339}">
      <dgm:prSet/>
      <dgm:spPr/>
      <dgm:t>
        <a:bodyPr/>
        <a:lstStyle/>
        <a:p>
          <a:endParaRPr lang="fr-BE"/>
        </a:p>
      </dgm:t>
    </dgm:pt>
    <dgm:pt modelId="{EA9B71D6-C1BE-4D5D-A78F-A7FA52AB9533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Known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systems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analysis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27B68488-7A96-44D1-AC5B-0BC72BE76CE3}" type="parTrans" cxnId="{DC99D6F5-04B3-4EAD-BD98-849AFFA4D4DB}">
      <dgm:prSet/>
      <dgm:spPr/>
      <dgm:t>
        <a:bodyPr/>
        <a:lstStyle/>
        <a:p>
          <a:endParaRPr lang="fr-BE"/>
        </a:p>
      </dgm:t>
    </dgm:pt>
    <dgm:pt modelId="{F47F4174-AB56-4DE8-9264-0E8D83378220}" type="sibTrans" cxnId="{DC99D6F5-04B3-4EAD-BD98-849AFFA4D4DB}">
      <dgm:prSet/>
      <dgm:spPr/>
      <dgm:t>
        <a:bodyPr/>
        <a:lstStyle/>
        <a:p>
          <a:endParaRPr lang="fr-BE"/>
        </a:p>
      </dgm:t>
    </dgm:pt>
    <dgm:pt modelId="{2F8F0A90-892A-42E1-9CFA-D699B2A062C0}">
      <dgm:prSet phldrT="[Texte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sz="1200" dirty="0" err="1">
              <a:latin typeface="Century Gothic" panose="020B0502020202020204" pitchFamily="34" charset="0"/>
            </a:rPr>
            <a:t>Targeted</a:t>
          </a:r>
          <a:r>
            <a:rPr lang="fr-FR" sz="1200" dirty="0">
              <a:latin typeface="Century Gothic" panose="020B0502020202020204" pitchFamily="34" charset="0"/>
            </a:rPr>
            <a:t> </a:t>
          </a:r>
          <a:r>
            <a:rPr lang="fr-FR" sz="1200" dirty="0" err="1">
              <a:latin typeface="Century Gothic" panose="020B0502020202020204" pitchFamily="34" charset="0"/>
            </a:rPr>
            <a:t>strategy</a:t>
          </a:r>
          <a:r>
            <a:rPr lang="fr-FR" sz="1200" dirty="0">
              <a:latin typeface="Century Gothic" panose="020B0502020202020204" pitchFamily="34" charset="0"/>
            </a:rPr>
            <a:t> : </a:t>
          </a:r>
          <a:r>
            <a:rPr lang="fr-FR" sz="1200" dirty="0" err="1">
              <a:latin typeface="Century Gothic" panose="020B0502020202020204" pitchFamily="34" charset="0"/>
            </a:rPr>
            <a:t>results</a:t>
          </a:r>
          <a:endParaRPr lang="fr-FR" sz="1200" dirty="0">
            <a:latin typeface="Century Gothic" panose="020B0502020202020204" pitchFamily="34" charset="0"/>
          </a:endParaRPr>
        </a:p>
      </dgm:t>
    </dgm:pt>
    <dgm:pt modelId="{9F361389-520F-49FC-83AB-1D11A3F90039}" type="parTrans" cxnId="{CA20988C-FE82-42CD-A427-2BC4F0AD6A6D}">
      <dgm:prSet/>
      <dgm:spPr/>
      <dgm:t>
        <a:bodyPr/>
        <a:lstStyle/>
        <a:p>
          <a:endParaRPr lang="fr-BE"/>
        </a:p>
      </dgm:t>
    </dgm:pt>
    <dgm:pt modelId="{8647C284-852D-4C6C-A02A-AB0A257FADFE}" type="sibTrans" cxnId="{CA20988C-FE82-42CD-A427-2BC4F0AD6A6D}">
      <dgm:prSet/>
      <dgm:spPr/>
      <dgm:t>
        <a:bodyPr/>
        <a:lstStyle/>
        <a:p>
          <a:endParaRPr lang="fr-BE"/>
        </a:p>
      </dgm:t>
    </dgm:pt>
    <dgm:pt modelId="{7A49B4CF-26D2-1C43-BEE7-D629F1C3E9E9}" type="pres">
      <dgm:prSet presAssocID="{F9651B4D-9CF7-CE49-928A-C421127759BE}" presName="Name0" presStyleCnt="0">
        <dgm:presLayoutVars>
          <dgm:dir/>
          <dgm:resizeHandles val="exact"/>
        </dgm:presLayoutVars>
      </dgm:prSet>
      <dgm:spPr/>
    </dgm:pt>
    <dgm:pt modelId="{2F61913B-0338-1A48-B25E-3975722CFACC}" type="pres">
      <dgm:prSet presAssocID="{61552597-37A5-1D4F-A2A4-A16FC6271008}" presName="parTxOnly" presStyleLbl="node1" presStyleIdx="0" presStyleCnt="8">
        <dgm:presLayoutVars>
          <dgm:bulletEnabled val="1"/>
        </dgm:presLayoutVars>
      </dgm:prSet>
      <dgm:spPr/>
    </dgm:pt>
    <dgm:pt modelId="{452AE101-04E3-5140-9AAE-BD3B240C53A7}" type="pres">
      <dgm:prSet presAssocID="{30C6CFA1-2228-1547-BF90-C7AC486FD916}" presName="parSpace" presStyleCnt="0"/>
      <dgm:spPr/>
    </dgm:pt>
    <dgm:pt modelId="{F6F3C16D-9D31-0642-9440-DA28A9171EE5}" type="pres">
      <dgm:prSet presAssocID="{4DD0CB18-E47F-2549-8A45-1385B41AF3CE}" presName="parTxOnly" presStyleLbl="node1" presStyleIdx="1" presStyleCnt="8" custLinFactNeighborY="-831">
        <dgm:presLayoutVars>
          <dgm:bulletEnabled val="1"/>
        </dgm:presLayoutVars>
      </dgm:prSet>
      <dgm:spPr/>
    </dgm:pt>
    <dgm:pt modelId="{7CB075C7-D60F-8D46-8B2B-8DD0E48297B3}" type="pres">
      <dgm:prSet presAssocID="{1627DA6B-BD19-B94B-A7E5-AE89BFE8FC9C}" presName="parSpace" presStyleCnt="0"/>
      <dgm:spPr/>
    </dgm:pt>
    <dgm:pt modelId="{0B91B31D-5F45-4CA3-8619-C10065A0A47E}" type="pres">
      <dgm:prSet presAssocID="{E26E9323-0254-4BC7-87AB-2D88C41DE266}" presName="parTxOnly" presStyleLbl="node1" presStyleIdx="2" presStyleCnt="8" custLinFactNeighborY="-831">
        <dgm:presLayoutVars>
          <dgm:bulletEnabled val="1"/>
        </dgm:presLayoutVars>
      </dgm:prSet>
      <dgm:spPr/>
    </dgm:pt>
    <dgm:pt modelId="{1EC94703-522E-432A-BEC9-891B132BE5F7}" type="pres">
      <dgm:prSet presAssocID="{755EF0DC-B3C5-4570-BC56-2E4026793107}" presName="parSpace" presStyleCnt="0"/>
      <dgm:spPr/>
    </dgm:pt>
    <dgm:pt modelId="{4F09D3B1-9958-8C49-BF79-A523BAACC1D8}" type="pres">
      <dgm:prSet presAssocID="{F0A2E750-5ADD-A348-8D53-3F192C95403A}" presName="parTxOnly" presStyleLbl="node1" presStyleIdx="3" presStyleCnt="8" custLinFactNeighborY="-831">
        <dgm:presLayoutVars>
          <dgm:bulletEnabled val="1"/>
        </dgm:presLayoutVars>
      </dgm:prSet>
      <dgm:spPr/>
    </dgm:pt>
    <dgm:pt modelId="{530DED86-4AA6-AE4D-BC24-7C7FAE429D45}" type="pres">
      <dgm:prSet presAssocID="{88135686-C4F1-A246-9018-157AD1AE14B3}" presName="parSpace" presStyleCnt="0"/>
      <dgm:spPr/>
    </dgm:pt>
    <dgm:pt modelId="{1F4E96DB-3F81-44F7-8952-3B15D04479F5}" type="pres">
      <dgm:prSet presAssocID="{EA9B71D6-C1BE-4D5D-A78F-A7FA52AB9533}" presName="parTxOnly" presStyleLbl="node1" presStyleIdx="4" presStyleCnt="8">
        <dgm:presLayoutVars>
          <dgm:bulletEnabled val="1"/>
        </dgm:presLayoutVars>
      </dgm:prSet>
      <dgm:spPr/>
    </dgm:pt>
    <dgm:pt modelId="{0E968647-C238-4E30-A1B1-1FE49808DD65}" type="pres">
      <dgm:prSet presAssocID="{F47F4174-AB56-4DE8-9264-0E8D83378220}" presName="parSpace" presStyleCnt="0"/>
      <dgm:spPr/>
    </dgm:pt>
    <dgm:pt modelId="{B0466EE3-551C-4542-ABD4-0B637322C07B}" type="pres">
      <dgm:prSet presAssocID="{2F8F0A90-892A-42E1-9CFA-D699B2A062C0}" presName="parTxOnly" presStyleLbl="node1" presStyleIdx="5" presStyleCnt="8">
        <dgm:presLayoutVars>
          <dgm:bulletEnabled val="1"/>
        </dgm:presLayoutVars>
      </dgm:prSet>
      <dgm:spPr/>
    </dgm:pt>
    <dgm:pt modelId="{3AD6FB43-CEA6-48B3-A161-7CEA2EF4DD81}" type="pres">
      <dgm:prSet presAssocID="{8647C284-852D-4C6C-A02A-AB0A257FADFE}" presName="parSpace" presStyleCnt="0"/>
      <dgm:spPr/>
    </dgm:pt>
    <dgm:pt modelId="{85EA27A6-9B81-4111-9A41-AA28CB509DBD}" type="pres">
      <dgm:prSet presAssocID="{7673A61D-EFAF-49F8-91B6-4086065CAEE6}" presName="parTxOnly" presStyleLbl="node1" presStyleIdx="6" presStyleCnt="8" custLinFactNeighborX="8520" custLinFactNeighborY="-1423">
        <dgm:presLayoutVars>
          <dgm:bulletEnabled val="1"/>
        </dgm:presLayoutVars>
      </dgm:prSet>
      <dgm:spPr/>
    </dgm:pt>
    <dgm:pt modelId="{2F7928C2-5AD3-4A7A-8489-5228D06C04D4}" type="pres">
      <dgm:prSet presAssocID="{3EC98D9B-2DCD-4067-94A7-429EA0452FFA}" presName="parSpace" presStyleCnt="0"/>
      <dgm:spPr/>
    </dgm:pt>
    <dgm:pt modelId="{265B0C33-B269-444C-BB31-A6E248BB7BBC}" type="pres">
      <dgm:prSet presAssocID="{88607E97-5256-764A-ABE8-9D5151381626}" presName="parTxOnly" presStyleLbl="node1" presStyleIdx="7" presStyleCnt="8" custLinFactNeighborX="1718" custLinFactNeighborY="-1423">
        <dgm:presLayoutVars>
          <dgm:bulletEnabled val="1"/>
        </dgm:presLayoutVars>
      </dgm:prSet>
      <dgm:spPr/>
    </dgm:pt>
  </dgm:ptLst>
  <dgm:cxnLst>
    <dgm:cxn modelId="{F23A8308-5A21-4F5A-A508-E501B8E8818F}" srcId="{F9651B4D-9CF7-CE49-928A-C421127759BE}" destId="{7673A61D-EFAF-49F8-91B6-4086065CAEE6}" srcOrd="6" destOrd="0" parTransId="{84CEF8CE-160A-43EB-9D65-64F10971AE1B}" sibTransId="{3EC98D9B-2DCD-4067-94A7-429EA0452FFA}"/>
    <dgm:cxn modelId="{E52EBD21-5203-4DB2-8B0D-677FAAE0A339}" srcId="{F9651B4D-9CF7-CE49-928A-C421127759BE}" destId="{E26E9323-0254-4BC7-87AB-2D88C41DE266}" srcOrd="2" destOrd="0" parTransId="{5F5B2AFA-A2F2-492A-9CDF-1E5DDBC53DB1}" sibTransId="{755EF0DC-B3C5-4570-BC56-2E4026793107}"/>
    <dgm:cxn modelId="{3B76F728-A344-2C47-8363-C11DB0A5EAE2}" type="presOf" srcId="{88607E97-5256-764A-ABE8-9D5151381626}" destId="{265B0C33-B269-444C-BB31-A6E248BB7BBC}" srcOrd="0" destOrd="0" presId="urn:microsoft.com/office/officeart/2005/8/layout/hChevron3"/>
    <dgm:cxn modelId="{688E1778-DEA7-4CD5-A294-9942B12B277D}" type="presOf" srcId="{2F8F0A90-892A-42E1-9CFA-D699B2A062C0}" destId="{B0466EE3-551C-4542-ABD4-0B637322C07B}" srcOrd="0" destOrd="0" presId="urn:microsoft.com/office/officeart/2005/8/layout/hChevron3"/>
    <dgm:cxn modelId="{D32E1F8C-E848-004D-A35F-F0E8E712EEAF}" type="presOf" srcId="{F0A2E750-5ADD-A348-8D53-3F192C95403A}" destId="{4F09D3B1-9958-8C49-BF79-A523BAACC1D8}" srcOrd="0" destOrd="0" presId="urn:microsoft.com/office/officeart/2005/8/layout/hChevron3"/>
    <dgm:cxn modelId="{CA20988C-FE82-42CD-A427-2BC4F0AD6A6D}" srcId="{F9651B4D-9CF7-CE49-928A-C421127759BE}" destId="{2F8F0A90-892A-42E1-9CFA-D699B2A062C0}" srcOrd="5" destOrd="0" parTransId="{9F361389-520F-49FC-83AB-1D11A3F90039}" sibTransId="{8647C284-852D-4C6C-A02A-AB0A257FADFE}"/>
    <dgm:cxn modelId="{29A7479B-07FE-5544-A273-4DB8ACB4F849}" type="presOf" srcId="{4DD0CB18-E47F-2549-8A45-1385B41AF3CE}" destId="{F6F3C16D-9D31-0642-9440-DA28A9171EE5}" srcOrd="0" destOrd="0" presId="urn:microsoft.com/office/officeart/2005/8/layout/hChevron3"/>
    <dgm:cxn modelId="{3E0CFA9B-B3F9-4260-822A-19EC877C38BA}" type="presOf" srcId="{E26E9323-0254-4BC7-87AB-2D88C41DE266}" destId="{0B91B31D-5F45-4CA3-8619-C10065A0A47E}" srcOrd="0" destOrd="0" presId="urn:microsoft.com/office/officeart/2005/8/layout/hChevron3"/>
    <dgm:cxn modelId="{3155F8A0-F8BC-7A4F-A637-87F4B6F8332B}" srcId="{F9651B4D-9CF7-CE49-928A-C421127759BE}" destId="{F0A2E750-5ADD-A348-8D53-3F192C95403A}" srcOrd="3" destOrd="0" parTransId="{A0F406E5-03F7-CA47-82E8-7DFBA80F7057}" sibTransId="{88135686-C4F1-A246-9018-157AD1AE14B3}"/>
    <dgm:cxn modelId="{FBF98CA2-1A9E-4428-B083-851CD883F257}" type="presOf" srcId="{7673A61D-EFAF-49F8-91B6-4086065CAEE6}" destId="{85EA27A6-9B81-4111-9A41-AA28CB509DBD}" srcOrd="0" destOrd="0" presId="urn:microsoft.com/office/officeart/2005/8/layout/hChevron3"/>
    <dgm:cxn modelId="{5F4BC0B5-6CF1-6F43-8FEE-36161D989674}" type="presOf" srcId="{61552597-37A5-1D4F-A2A4-A16FC6271008}" destId="{2F61913B-0338-1A48-B25E-3975722CFACC}" srcOrd="0" destOrd="0" presId="urn:microsoft.com/office/officeart/2005/8/layout/hChevron3"/>
    <dgm:cxn modelId="{48DC6AC1-6626-1643-AB4D-7558625B13E5}" type="presOf" srcId="{F9651B4D-9CF7-CE49-928A-C421127759BE}" destId="{7A49B4CF-26D2-1C43-BEE7-D629F1C3E9E9}" srcOrd="0" destOrd="0" presId="urn:microsoft.com/office/officeart/2005/8/layout/hChevron3"/>
    <dgm:cxn modelId="{C8DE78D0-8FD0-BF44-9FC4-DCE66F2A4295}" srcId="{F9651B4D-9CF7-CE49-928A-C421127759BE}" destId="{88607E97-5256-764A-ABE8-9D5151381626}" srcOrd="7" destOrd="0" parTransId="{56330FED-8607-314C-955F-114E77E15D38}" sibTransId="{BE218425-EEF8-0F4C-955A-B02AFEFC5F68}"/>
    <dgm:cxn modelId="{9A1B03EA-E52D-9C48-AEC9-F21D5D797100}" srcId="{F9651B4D-9CF7-CE49-928A-C421127759BE}" destId="{4DD0CB18-E47F-2549-8A45-1385B41AF3CE}" srcOrd="1" destOrd="0" parTransId="{8EB4C400-21A0-ED4E-AFED-E1F3D1FC44B0}" sibTransId="{1627DA6B-BD19-B94B-A7E5-AE89BFE8FC9C}"/>
    <dgm:cxn modelId="{DC99D6F5-04B3-4EAD-BD98-849AFFA4D4DB}" srcId="{F9651B4D-9CF7-CE49-928A-C421127759BE}" destId="{EA9B71D6-C1BE-4D5D-A78F-A7FA52AB9533}" srcOrd="4" destOrd="0" parTransId="{27B68488-7A96-44D1-AC5B-0BC72BE76CE3}" sibTransId="{F47F4174-AB56-4DE8-9264-0E8D83378220}"/>
    <dgm:cxn modelId="{B81086F8-0C91-4D04-8146-933DE48B2D10}" type="presOf" srcId="{EA9B71D6-C1BE-4D5D-A78F-A7FA52AB9533}" destId="{1F4E96DB-3F81-44F7-8952-3B15D04479F5}" srcOrd="0" destOrd="0" presId="urn:microsoft.com/office/officeart/2005/8/layout/hChevron3"/>
    <dgm:cxn modelId="{8582C7FA-0F15-1847-B9E6-088C0B001965}" srcId="{F9651B4D-9CF7-CE49-928A-C421127759BE}" destId="{61552597-37A5-1D4F-A2A4-A16FC6271008}" srcOrd="0" destOrd="0" parTransId="{FE36ACDE-73DC-6B49-9DEF-E9EF4D25E369}" sibTransId="{30C6CFA1-2228-1547-BF90-C7AC486FD916}"/>
    <dgm:cxn modelId="{7E117B0E-8BA7-804D-AE77-ED8A1F2AC2A8}" type="presParOf" srcId="{7A49B4CF-26D2-1C43-BEE7-D629F1C3E9E9}" destId="{2F61913B-0338-1A48-B25E-3975722CFACC}" srcOrd="0" destOrd="0" presId="urn:microsoft.com/office/officeart/2005/8/layout/hChevron3"/>
    <dgm:cxn modelId="{217EA355-E816-6A4E-999D-7FD945B9DBC4}" type="presParOf" srcId="{7A49B4CF-26D2-1C43-BEE7-D629F1C3E9E9}" destId="{452AE101-04E3-5140-9AAE-BD3B240C53A7}" srcOrd="1" destOrd="0" presId="urn:microsoft.com/office/officeart/2005/8/layout/hChevron3"/>
    <dgm:cxn modelId="{57BEF787-96AC-1543-91C8-4F4CF8101A08}" type="presParOf" srcId="{7A49B4CF-26D2-1C43-BEE7-D629F1C3E9E9}" destId="{F6F3C16D-9D31-0642-9440-DA28A9171EE5}" srcOrd="2" destOrd="0" presId="urn:microsoft.com/office/officeart/2005/8/layout/hChevron3"/>
    <dgm:cxn modelId="{C662FC2F-7920-C842-806D-03507EF47965}" type="presParOf" srcId="{7A49B4CF-26D2-1C43-BEE7-D629F1C3E9E9}" destId="{7CB075C7-D60F-8D46-8B2B-8DD0E48297B3}" srcOrd="3" destOrd="0" presId="urn:microsoft.com/office/officeart/2005/8/layout/hChevron3"/>
    <dgm:cxn modelId="{9E47BD6E-FE77-416F-B974-1D7ACB8C91FF}" type="presParOf" srcId="{7A49B4CF-26D2-1C43-BEE7-D629F1C3E9E9}" destId="{0B91B31D-5F45-4CA3-8619-C10065A0A47E}" srcOrd="4" destOrd="0" presId="urn:microsoft.com/office/officeart/2005/8/layout/hChevron3"/>
    <dgm:cxn modelId="{38D59FA0-AA27-4509-9B8E-0DA29E697247}" type="presParOf" srcId="{7A49B4CF-26D2-1C43-BEE7-D629F1C3E9E9}" destId="{1EC94703-522E-432A-BEC9-891B132BE5F7}" srcOrd="5" destOrd="0" presId="urn:microsoft.com/office/officeart/2005/8/layout/hChevron3"/>
    <dgm:cxn modelId="{666812AE-10F8-734A-8484-13FBA1EFBF22}" type="presParOf" srcId="{7A49B4CF-26D2-1C43-BEE7-D629F1C3E9E9}" destId="{4F09D3B1-9958-8C49-BF79-A523BAACC1D8}" srcOrd="6" destOrd="0" presId="urn:microsoft.com/office/officeart/2005/8/layout/hChevron3"/>
    <dgm:cxn modelId="{0F3E5714-798E-824D-A3F6-78B7995CC07D}" type="presParOf" srcId="{7A49B4CF-26D2-1C43-BEE7-D629F1C3E9E9}" destId="{530DED86-4AA6-AE4D-BC24-7C7FAE429D45}" srcOrd="7" destOrd="0" presId="urn:microsoft.com/office/officeart/2005/8/layout/hChevron3"/>
    <dgm:cxn modelId="{D2DE9512-4EF1-4573-A1E3-87A18877C5CA}" type="presParOf" srcId="{7A49B4CF-26D2-1C43-BEE7-D629F1C3E9E9}" destId="{1F4E96DB-3F81-44F7-8952-3B15D04479F5}" srcOrd="8" destOrd="0" presId="urn:microsoft.com/office/officeart/2005/8/layout/hChevron3"/>
    <dgm:cxn modelId="{FF25C8C8-54B6-4409-85FF-A727A372DE70}" type="presParOf" srcId="{7A49B4CF-26D2-1C43-BEE7-D629F1C3E9E9}" destId="{0E968647-C238-4E30-A1B1-1FE49808DD65}" srcOrd="9" destOrd="0" presId="urn:microsoft.com/office/officeart/2005/8/layout/hChevron3"/>
    <dgm:cxn modelId="{C2C39AB5-B64F-4E85-A4E6-66D2B62B82DC}" type="presParOf" srcId="{7A49B4CF-26D2-1C43-BEE7-D629F1C3E9E9}" destId="{B0466EE3-551C-4542-ABD4-0B637322C07B}" srcOrd="10" destOrd="0" presId="urn:microsoft.com/office/officeart/2005/8/layout/hChevron3"/>
    <dgm:cxn modelId="{ABF058FE-5EE2-4A25-9B2A-C739BDC067EC}" type="presParOf" srcId="{7A49B4CF-26D2-1C43-BEE7-D629F1C3E9E9}" destId="{3AD6FB43-CEA6-48B3-A161-7CEA2EF4DD81}" srcOrd="11" destOrd="0" presId="urn:microsoft.com/office/officeart/2005/8/layout/hChevron3"/>
    <dgm:cxn modelId="{329753E3-6B50-4021-80A6-5ACDEA7632C7}" type="presParOf" srcId="{7A49B4CF-26D2-1C43-BEE7-D629F1C3E9E9}" destId="{85EA27A6-9B81-4111-9A41-AA28CB509DBD}" srcOrd="12" destOrd="0" presId="urn:microsoft.com/office/officeart/2005/8/layout/hChevron3"/>
    <dgm:cxn modelId="{28A7BC9D-727D-4B6E-96D3-FFA3ACA45761}" type="presParOf" srcId="{7A49B4CF-26D2-1C43-BEE7-D629F1C3E9E9}" destId="{2F7928C2-5AD3-4A7A-8489-5228D06C04D4}" srcOrd="13" destOrd="0" presId="urn:microsoft.com/office/officeart/2005/8/layout/hChevron3"/>
    <dgm:cxn modelId="{04BFA7EF-8785-1544-AB2A-1B3F35FFE7D6}" type="presParOf" srcId="{7A49B4CF-26D2-1C43-BEE7-D629F1C3E9E9}" destId="{265B0C33-B269-444C-BB31-A6E248BB7B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DCF0E-D9CF-D24C-A745-BF5230651690}">
      <dsp:nvSpPr>
        <dsp:cNvPr id="0" name=""/>
        <dsp:cNvSpPr/>
      </dsp:nvSpPr>
      <dsp:spPr>
        <a:xfrm>
          <a:off x="0" y="58972"/>
          <a:ext cx="4536769" cy="691200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Tara </a:t>
          </a:r>
          <a:r>
            <a:rPr lang="fr-FR" sz="2800" kern="1200" dirty="0" err="1"/>
            <a:t>Oceans</a:t>
          </a:r>
          <a:r>
            <a:rPr lang="fr-FR" sz="2800" kern="1200" dirty="0"/>
            <a:t> </a:t>
          </a:r>
          <a:r>
            <a:rPr lang="fr-FR" sz="2800" kern="1200" dirty="0" err="1"/>
            <a:t>Catalog</a:t>
          </a:r>
          <a:endParaRPr lang="fr-FR" sz="2800" kern="1200" dirty="0"/>
        </a:p>
      </dsp:txBody>
      <dsp:txXfrm>
        <a:off x="0" y="58972"/>
        <a:ext cx="4536769" cy="691200"/>
      </dsp:txXfrm>
    </dsp:sp>
    <dsp:sp modelId="{3ED99DAA-3C79-9143-B9D7-767BDFF592B5}">
      <dsp:nvSpPr>
        <dsp:cNvPr id="0" name=""/>
        <dsp:cNvSpPr/>
      </dsp:nvSpPr>
      <dsp:spPr>
        <a:xfrm>
          <a:off x="0" y="750172"/>
          <a:ext cx="4536769" cy="3623400"/>
        </a:xfrm>
        <a:prstGeom prst="rect">
          <a:avLst/>
        </a:prstGeom>
        <a:solidFill>
          <a:schemeClr val="tx2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370 </a:t>
          </a:r>
          <a:r>
            <a:rPr lang="fr-FR" sz="2400" kern="1200" dirty="0" err="1"/>
            <a:t>meta-genomes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187 </a:t>
          </a:r>
          <a:r>
            <a:rPr lang="fr-FR" sz="2400" kern="1200" dirty="0" err="1"/>
            <a:t>meta</a:t>
          </a:r>
          <a:r>
            <a:rPr lang="fr-FR" sz="2400" kern="1200" dirty="0"/>
            <a:t>-transcriptomes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47 millions </a:t>
          </a:r>
          <a:r>
            <a:rPr lang="fr-FR" sz="2400" kern="1200" dirty="0" err="1"/>
            <a:t>genes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Environnemental data (37 variables)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OG/KO/GC </a:t>
          </a:r>
          <a:r>
            <a:rPr lang="fr-FR" sz="2400" kern="1200" dirty="0" err="1"/>
            <a:t>functional</a:t>
          </a:r>
          <a:r>
            <a:rPr lang="fr-FR" sz="2400" kern="1200" dirty="0"/>
            <a:t> profiles for </a:t>
          </a:r>
          <a:r>
            <a:rPr lang="fr-FR" sz="2400" kern="1200" dirty="0" err="1"/>
            <a:t>prokaryotes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err="1"/>
            <a:t>Taxonomic</a:t>
          </a:r>
          <a:r>
            <a:rPr lang="fr-FR" sz="2400" kern="1200" dirty="0"/>
            <a:t> profiles (</a:t>
          </a:r>
          <a:r>
            <a:rPr lang="fr-FR" sz="2400" kern="1200" dirty="0" err="1"/>
            <a:t>from</a:t>
          </a:r>
          <a:r>
            <a:rPr lang="fr-FR" sz="2400" kern="1200" dirty="0"/>
            <a:t> </a:t>
          </a:r>
          <a:r>
            <a:rPr lang="fr-FR" sz="2400" kern="1200" dirty="0" err="1"/>
            <a:t>domain</a:t>
          </a:r>
          <a:r>
            <a:rPr lang="fr-FR" sz="2400" kern="1200" dirty="0"/>
            <a:t> to </a:t>
          </a:r>
          <a:r>
            <a:rPr lang="fr-FR" sz="2400" kern="1200" dirty="0" err="1"/>
            <a:t>species</a:t>
          </a:r>
          <a:r>
            <a:rPr lang="fr-FR" sz="2400" kern="1200" dirty="0"/>
            <a:t>)</a:t>
          </a:r>
        </a:p>
      </dsp:txBody>
      <dsp:txXfrm>
        <a:off x="0" y="750172"/>
        <a:ext cx="4536769" cy="362340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rgbClr val="959A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913B-0338-1A48-B25E-3975722CFACC}">
      <dsp:nvSpPr>
        <dsp:cNvPr id="0" name=""/>
        <dsp:cNvSpPr/>
      </dsp:nvSpPr>
      <dsp:spPr>
        <a:xfrm>
          <a:off x="6349" y="0"/>
          <a:ext cx="1968500" cy="533551"/>
        </a:xfrm>
        <a:prstGeom prst="homePlate">
          <a:avLst/>
        </a:prstGeom>
        <a:solidFill>
          <a:srgbClr val="6CA6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6349" y="0"/>
        <a:ext cx="1835112" cy="533551"/>
      </dsp:txXfrm>
    </dsp:sp>
    <dsp:sp modelId="{F6F3C16D-9D31-0642-9440-DA28A9171EE5}">
      <dsp:nvSpPr>
        <dsp:cNvPr id="0" name=""/>
        <dsp:cNvSpPr/>
      </dsp:nvSpPr>
      <dsp:spPr>
        <a:xfrm>
          <a:off x="15811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Goal</a:t>
          </a:r>
        </a:p>
      </dsp:txBody>
      <dsp:txXfrm>
        <a:off x="1847925" y="0"/>
        <a:ext cx="1434949" cy="533551"/>
      </dsp:txXfrm>
    </dsp:sp>
    <dsp:sp modelId="{0B91B31D-5F45-4CA3-8619-C10065A0A47E}">
      <dsp:nvSpPr>
        <dsp:cNvPr id="0" name=""/>
        <dsp:cNvSpPr/>
      </dsp:nvSpPr>
      <dsp:spPr>
        <a:xfrm>
          <a:off x="31559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Classical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approach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3422726" y="0"/>
        <a:ext cx="1434949" cy="533551"/>
      </dsp:txXfrm>
    </dsp:sp>
    <dsp:sp modelId="{4F09D3B1-9958-8C49-BF79-A523BAACC1D8}">
      <dsp:nvSpPr>
        <dsp:cNvPr id="0" name=""/>
        <dsp:cNvSpPr/>
      </dsp:nvSpPr>
      <dsp:spPr>
        <a:xfrm>
          <a:off x="4730749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4997525" y="0"/>
        <a:ext cx="1434949" cy="533551"/>
      </dsp:txXfrm>
    </dsp:sp>
    <dsp:sp modelId="{1F4E96DB-3F81-44F7-8952-3B15D04479F5}">
      <dsp:nvSpPr>
        <dsp:cNvPr id="0" name=""/>
        <dsp:cNvSpPr/>
      </dsp:nvSpPr>
      <dsp:spPr>
        <a:xfrm>
          <a:off x="63055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Known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systems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analysis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6572326" y="0"/>
        <a:ext cx="1434949" cy="533551"/>
      </dsp:txXfrm>
    </dsp:sp>
    <dsp:sp modelId="{B0466EE3-551C-4542-ABD4-0B637322C07B}">
      <dsp:nvSpPr>
        <dsp:cNvPr id="0" name=""/>
        <dsp:cNvSpPr/>
      </dsp:nvSpPr>
      <dsp:spPr>
        <a:xfrm>
          <a:off x="788035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entury Gothic" panose="020B0502020202020204" pitchFamily="34" charset="0"/>
            </a:rPr>
            <a:t>Targeted</a:t>
          </a:r>
          <a:r>
            <a:rPr lang="fr-FR" sz="1200" kern="1200" dirty="0">
              <a:latin typeface="Century Gothic" panose="020B0502020202020204" pitchFamily="34" charset="0"/>
            </a:rPr>
            <a:t> </a:t>
          </a:r>
          <a:r>
            <a:rPr lang="fr-FR" sz="1200" kern="1200" dirty="0" err="1">
              <a:latin typeface="Century Gothic" panose="020B0502020202020204" pitchFamily="34" charset="0"/>
            </a:rPr>
            <a:t>strategy</a:t>
          </a:r>
          <a:r>
            <a:rPr lang="fr-FR" sz="1200" kern="1200" dirty="0">
              <a:latin typeface="Century Gothic" panose="020B0502020202020204" pitchFamily="34" charset="0"/>
            </a:rPr>
            <a:t> : </a:t>
          </a:r>
          <a:r>
            <a:rPr lang="fr-FR" sz="1200" kern="1200" dirty="0" err="1">
              <a:latin typeface="Century Gothic" panose="020B0502020202020204" pitchFamily="34" charset="0"/>
            </a:rPr>
            <a:t>results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8147126" y="0"/>
        <a:ext cx="1434949" cy="533551"/>
      </dsp:txXfrm>
    </dsp:sp>
    <dsp:sp modelId="{85EA27A6-9B81-4111-9A41-AA28CB509DBD}">
      <dsp:nvSpPr>
        <dsp:cNvPr id="0" name=""/>
        <dsp:cNvSpPr/>
      </dsp:nvSpPr>
      <dsp:spPr>
        <a:xfrm>
          <a:off x="9488693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And </a:t>
          </a:r>
          <a:r>
            <a:rPr lang="fr-FR" sz="1200" kern="1200" dirty="0" err="1">
              <a:latin typeface="Century Gothic" panose="020B0502020202020204" pitchFamily="34" charset="0"/>
            </a:rPr>
            <a:t>after</a:t>
          </a:r>
          <a:endParaRPr lang="fr-FR" sz="1200" kern="1200" dirty="0">
            <a:latin typeface="Century Gothic" panose="020B0502020202020204" pitchFamily="34" charset="0"/>
          </a:endParaRPr>
        </a:p>
      </dsp:txBody>
      <dsp:txXfrm>
        <a:off x="9755469" y="0"/>
        <a:ext cx="1434949" cy="533551"/>
      </dsp:txXfrm>
    </dsp:sp>
    <dsp:sp modelId="{265B0C33-B269-444C-BB31-A6E248BB7BBC}">
      <dsp:nvSpPr>
        <dsp:cNvPr id="0" name=""/>
        <dsp:cNvSpPr/>
      </dsp:nvSpPr>
      <dsp:spPr>
        <a:xfrm>
          <a:off x="11036300" y="0"/>
          <a:ext cx="1968500" cy="53355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entury Gothic" panose="020B0502020202020204" pitchFamily="34" charset="0"/>
            </a:rPr>
            <a:t>Conclusion</a:t>
          </a:r>
          <a:endParaRPr lang="fr-FR" sz="1100" kern="1200" dirty="0">
            <a:latin typeface="Century Gothic" panose="020B0502020202020204" pitchFamily="34" charset="0"/>
          </a:endParaRPr>
        </a:p>
      </dsp:txBody>
      <dsp:txXfrm>
        <a:off x="11303076" y="0"/>
        <a:ext cx="1434949" cy="533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093446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582832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37493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6473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59857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63144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5842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5963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917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37517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81446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70216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596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39642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6020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736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 marL="0" marR="0" defTabSz="584200">
              <a:defRPr sz="80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marR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Texte niveau 1</a:t>
            </a:r>
          </a:p>
          <a:p>
            <a:pPr lvl="1">
              <a:defRPr sz="1800"/>
            </a:pPr>
            <a:r>
              <a:rPr sz="3200"/>
              <a:t>Texte niveau 2</a:t>
            </a:r>
          </a:p>
          <a:p>
            <a:pPr lvl="2">
              <a:defRPr sz="1800"/>
            </a:pPr>
            <a:r>
              <a:rPr sz="3200"/>
              <a:t>Texte niveau 3</a:t>
            </a:r>
          </a:p>
          <a:p>
            <a:pPr lvl="3">
              <a:defRPr sz="1800"/>
            </a:pPr>
            <a:r>
              <a:rPr sz="3200"/>
              <a:t>Texte niveau 4</a:t>
            </a:r>
          </a:p>
          <a:p>
            <a:pPr lvl="4">
              <a:defRPr sz="1800"/>
            </a:pPr>
            <a:r>
              <a:rPr sz="32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15DD69-93D7-48FA-ADAB-27CB39DA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2231ED-AEE5-4659-9448-49CD86157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3ED44B-F07A-4293-A883-3F5DD2D9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04DF-3B45-49D6-9683-56B731BAFB0F}" type="datetimeFigureOut">
              <a:rPr lang="fr-BE" smtClean="0"/>
              <a:t>22-04-22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ACB263-73E6-4323-A9AE-FED1EE9D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8514D6-E476-4903-8BA4-56BECFF5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818F5-93E3-4E9F-8C95-9661B128993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1449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marL="0" marR="0" defTabSz="584200">
              <a:defRPr sz="80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marL="0" marR="0" defTabSz="584200">
              <a:defRPr sz="60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6000"/>
              <a:t>Texte du titre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/>
          <a:lstStyle>
            <a:lvl1pPr marL="0" marR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Texte niveau 1</a:t>
            </a:r>
          </a:p>
          <a:p>
            <a:pPr lvl="1">
              <a:defRPr sz="1800"/>
            </a:pPr>
            <a:r>
              <a:rPr sz="3200"/>
              <a:t>Texte niveau 2</a:t>
            </a:r>
          </a:p>
          <a:p>
            <a:pPr lvl="2">
              <a:defRPr sz="1800"/>
            </a:pPr>
            <a:r>
              <a:rPr sz="3200"/>
              <a:t>Texte niveau 3</a:t>
            </a:r>
          </a:p>
          <a:p>
            <a:pPr lvl="3">
              <a:defRPr sz="1800"/>
            </a:pPr>
            <a:r>
              <a:rPr sz="3200"/>
              <a:t>Texte niveau 4</a:t>
            </a:r>
          </a:p>
          <a:p>
            <a:pPr lvl="4">
              <a:defRPr sz="1800"/>
            </a:pPr>
            <a:r>
              <a:rPr sz="32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defTabSz="584200">
              <a:defRPr sz="80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defTabSz="584200">
              <a:defRPr sz="80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anchor="ctr"/>
          <a:lstStyle>
            <a:lvl1pPr marL="444500" marR="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Texte niveau 1</a:t>
            </a:r>
          </a:p>
          <a:p>
            <a:pPr lvl="1">
              <a:defRPr sz="1800"/>
            </a:pPr>
            <a:r>
              <a:rPr sz="3600"/>
              <a:t>Texte niveau 2</a:t>
            </a:r>
          </a:p>
          <a:p>
            <a:pPr lvl="2">
              <a:defRPr sz="1800"/>
            </a:pPr>
            <a:r>
              <a:rPr sz="3600"/>
              <a:t>Texte niveau 3</a:t>
            </a:r>
          </a:p>
          <a:p>
            <a:pPr lvl="3">
              <a:defRPr sz="1800"/>
            </a:pPr>
            <a:r>
              <a:rPr sz="3600"/>
              <a:t>Texte niveau 4</a:t>
            </a:r>
          </a:p>
          <a:p>
            <a:pPr lvl="4">
              <a:defRPr sz="1800"/>
            </a:pPr>
            <a:r>
              <a:rPr sz="36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defTabSz="584200">
              <a:defRPr sz="80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anchor="ctr"/>
          <a:lstStyle>
            <a:lvl1pPr marL="342900" marR="0" defTabSz="584200">
              <a:spcBef>
                <a:spcPts val="3200"/>
              </a:spcBef>
              <a:buSzPct val="75000"/>
              <a:buFontTx/>
              <a:defRPr sz="2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85800" marR="0" indent="-342900" defTabSz="584200">
              <a:spcBef>
                <a:spcPts val="3200"/>
              </a:spcBef>
              <a:buSzPct val="75000"/>
              <a:buFontTx/>
              <a:defRPr sz="2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028700" marR="0" indent="-342900" defTabSz="584200">
              <a:spcBef>
                <a:spcPts val="3200"/>
              </a:spcBef>
              <a:buSzPct val="75000"/>
              <a:buFontTx/>
              <a:defRPr sz="2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371600" marR="0" indent="-342900" defTabSz="584200">
              <a:spcBef>
                <a:spcPts val="3200"/>
              </a:spcBef>
              <a:buSzPct val="75000"/>
              <a:buFontTx/>
              <a:defRPr sz="2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714500" marR="0" indent="-342900" defTabSz="584200">
              <a:spcBef>
                <a:spcPts val="3200"/>
              </a:spcBef>
              <a:buSzPct val="75000"/>
              <a:buFontTx/>
              <a:defRPr sz="2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Texte niveau 1</a:t>
            </a:r>
          </a:p>
          <a:p>
            <a:pPr lvl="1">
              <a:defRPr sz="1800"/>
            </a:pPr>
            <a:r>
              <a:rPr sz="2800"/>
              <a:t>Texte niveau 2</a:t>
            </a:r>
          </a:p>
          <a:p>
            <a:pPr lvl="2">
              <a:defRPr sz="1800"/>
            </a:pPr>
            <a:r>
              <a:rPr sz="2800"/>
              <a:t>Texte niveau 3</a:t>
            </a:r>
          </a:p>
          <a:p>
            <a:pPr lvl="3">
              <a:defRPr sz="1800"/>
            </a:pPr>
            <a:r>
              <a:rPr sz="2800"/>
              <a:t>Texte niveau 4</a:t>
            </a:r>
          </a:p>
          <a:p>
            <a:pPr lvl="4">
              <a:defRPr sz="1800"/>
            </a:pPr>
            <a:r>
              <a:rPr sz="28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ctr"/>
          <a:lstStyle>
            <a:lvl1pPr marL="444500" marR="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Texte niveau 1</a:t>
            </a:r>
          </a:p>
          <a:p>
            <a:pPr lvl="1">
              <a:defRPr sz="1800"/>
            </a:pPr>
            <a:r>
              <a:rPr sz="3600"/>
              <a:t>Texte niveau 2</a:t>
            </a:r>
          </a:p>
          <a:p>
            <a:pPr lvl="2">
              <a:defRPr sz="1800"/>
            </a:pPr>
            <a:r>
              <a:rPr sz="3600"/>
              <a:t>Texte niveau 3</a:t>
            </a:r>
          </a:p>
          <a:p>
            <a:pPr lvl="3">
              <a:defRPr sz="1800"/>
            </a:pPr>
            <a:r>
              <a:rPr sz="3600"/>
              <a:t>Texte niveau 4</a:t>
            </a:r>
          </a:p>
          <a:p>
            <a:pPr lvl="4">
              <a:defRPr sz="1800"/>
            </a:pPr>
            <a:r>
              <a:rPr sz="36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.png"/>
          <p:cNvPicPr/>
          <p:nvPr/>
        </p:nvPicPr>
        <p:blipFill>
          <a:blip r:embed="rId14"/>
          <a:srcRect l="251" t="18515" r="13985" b="27721"/>
          <a:stretch>
            <a:fillRect/>
          </a:stretch>
        </p:blipFill>
        <p:spPr>
          <a:xfrm>
            <a:off x="0" y="0"/>
            <a:ext cx="13004800" cy="110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.png"/>
          <p:cNvPicPr/>
          <p:nvPr/>
        </p:nvPicPr>
        <p:blipFill>
          <a:blip r:embed="rId14"/>
          <a:srcRect l="251" t="20289" r="13985" b="25947"/>
          <a:stretch>
            <a:fillRect/>
          </a:stretch>
        </p:blipFill>
        <p:spPr>
          <a:xfrm>
            <a:off x="0" y="9642968"/>
            <a:ext cx="13004800" cy="110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.png"/>
          <p:cNvPicPr/>
          <p:nvPr/>
        </p:nvPicPr>
        <p:blipFill>
          <a:blip r:embed="rId14"/>
          <a:srcRect l="251" t="20289" r="13985" b="25947"/>
          <a:stretch>
            <a:fillRect/>
          </a:stretch>
        </p:blipFill>
        <p:spPr>
          <a:xfrm>
            <a:off x="0" y="9358489"/>
            <a:ext cx="13004800" cy="39511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406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</a:rPr>
              <a:t>Texte du titre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748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2pPr marL="783590" indent="-285750">
              <a:spcBef>
                <a:spcPts val="800"/>
              </a:spcBef>
              <a:buChar char="–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183639" indent="-228600">
              <a:spcBef>
                <a:spcPts val="600"/>
              </a:spcBef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640839" indent="-228600">
              <a:spcBef>
                <a:spcPts val="600"/>
              </a:spcBef>
              <a:buChar char="–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2098039" indent="-228600">
              <a:spcBef>
                <a:spcPts val="600"/>
              </a:spcBef>
              <a:buChar char="»"/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</a:rPr>
              <a:t>Texte niveau 1</a:t>
            </a:r>
          </a:p>
          <a:p>
            <a:pPr lvl="1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Texte niveau 2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Texte niveau 3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Texte niveau 4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Texte niveau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hf hdr="0" ftr="0" dt="0"/>
  <p:txStyles>
    <p:titleStyle>
      <a:lvl1pPr marL="57799" marR="57799" algn="ctr" defTabSz="1295400">
        <a:defRPr sz="6200" b="1">
          <a:solidFill>
            <a:srgbClr val="D1625E"/>
          </a:solidFill>
          <a:uFill>
            <a:solidFill>
              <a:srgbClr val="D1625E"/>
            </a:solidFill>
          </a:uFill>
          <a:latin typeface="Helvetica"/>
          <a:ea typeface="Helvetica"/>
          <a:cs typeface="Helvetica"/>
          <a:sym typeface="Helvetica"/>
        </a:defRPr>
      </a:lvl1pPr>
      <a:lvl2pPr marL="57799" marR="57799" indent="342900" algn="ctr" defTabSz="1295400">
        <a:defRPr sz="6200" b="1">
          <a:solidFill>
            <a:srgbClr val="D1625E"/>
          </a:solidFill>
          <a:uFill>
            <a:solidFill>
              <a:srgbClr val="D1625E"/>
            </a:solidFill>
          </a:uFill>
          <a:latin typeface="Helvetica"/>
          <a:ea typeface="Helvetica"/>
          <a:cs typeface="Helvetica"/>
          <a:sym typeface="Helvetica"/>
        </a:defRPr>
      </a:lvl2pPr>
      <a:lvl3pPr marL="57799" marR="57799" indent="685800" algn="ctr" defTabSz="1295400">
        <a:defRPr sz="6200" b="1">
          <a:solidFill>
            <a:srgbClr val="D1625E"/>
          </a:solidFill>
          <a:uFill>
            <a:solidFill>
              <a:srgbClr val="D1625E"/>
            </a:solidFill>
          </a:uFill>
          <a:latin typeface="Helvetica"/>
          <a:ea typeface="Helvetica"/>
          <a:cs typeface="Helvetica"/>
          <a:sym typeface="Helvetica"/>
        </a:defRPr>
      </a:lvl3pPr>
      <a:lvl4pPr marL="57799" marR="57799" indent="1028700" algn="ctr" defTabSz="1295400">
        <a:defRPr sz="6200" b="1">
          <a:solidFill>
            <a:srgbClr val="D1625E"/>
          </a:solidFill>
          <a:uFill>
            <a:solidFill>
              <a:srgbClr val="D1625E"/>
            </a:solidFill>
          </a:uFill>
          <a:latin typeface="Helvetica"/>
          <a:ea typeface="Helvetica"/>
          <a:cs typeface="Helvetica"/>
          <a:sym typeface="Helvetica"/>
        </a:defRPr>
      </a:lvl4pPr>
      <a:lvl5pPr marL="57799" marR="57799" indent="1371600" algn="ctr" defTabSz="1295400">
        <a:defRPr sz="6200" b="1">
          <a:solidFill>
            <a:srgbClr val="D1625E"/>
          </a:solidFill>
          <a:uFill>
            <a:solidFill>
              <a:srgbClr val="D1625E"/>
            </a:solidFill>
          </a:uFill>
          <a:latin typeface="Helvetica"/>
          <a:ea typeface="Helvetica"/>
          <a:cs typeface="Helvetica"/>
          <a:sym typeface="Helvetica"/>
        </a:defRPr>
      </a:lvl5pPr>
      <a:lvl6pPr marL="57799" marR="57799" indent="1714500" algn="ctr" defTabSz="1295400">
        <a:defRPr sz="6200" b="1">
          <a:solidFill>
            <a:srgbClr val="D1625E"/>
          </a:solidFill>
          <a:uFill>
            <a:solidFill>
              <a:srgbClr val="D1625E"/>
            </a:solidFill>
          </a:uFill>
          <a:latin typeface="Helvetica"/>
          <a:ea typeface="Helvetica"/>
          <a:cs typeface="Helvetica"/>
          <a:sym typeface="Helvetica"/>
        </a:defRPr>
      </a:lvl6pPr>
      <a:lvl7pPr marL="57799" marR="57799" indent="2057400" algn="ctr" defTabSz="1295400">
        <a:defRPr sz="6200" b="1">
          <a:solidFill>
            <a:srgbClr val="D1625E"/>
          </a:solidFill>
          <a:uFill>
            <a:solidFill>
              <a:srgbClr val="D1625E"/>
            </a:solidFill>
          </a:uFill>
          <a:latin typeface="Helvetica"/>
          <a:ea typeface="Helvetica"/>
          <a:cs typeface="Helvetica"/>
          <a:sym typeface="Helvetica"/>
        </a:defRPr>
      </a:lvl7pPr>
      <a:lvl8pPr marL="57799" marR="57799" indent="2400300" algn="ctr" defTabSz="1295400">
        <a:defRPr sz="6200" b="1">
          <a:solidFill>
            <a:srgbClr val="D1625E"/>
          </a:solidFill>
          <a:uFill>
            <a:solidFill>
              <a:srgbClr val="D1625E"/>
            </a:solidFill>
          </a:uFill>
          <a:latin typeface="Helvetica"/>
          <a:ea typeface="Helvetica"/>
          <a:cs typeface="Helvetica"/>
          <a:sym typeface="Helvetica"/>
        </a:defRPr>
      </a:lvl8pPr>
      <a:lvl9pPr marL="57799" marR="57799" indent="2743200" algn="ctr" defTabSz="1295400">
        <a:defRPr sz="6200" b="1">
          <a:solidFill>
            <a:srgbClr val="D1625E"/>
          </a:solidFill>
          <a:uFill>
            <a:solidFill>
              <a:srgbClr val="D1625E"/>
            </a:solidFill>
          </a:uFill>
          <a:latin typeface="Helvetica"/>
          <a:ea typeface="Helvetica"/>
          <a:cs typeface="Helvetica"/>
          <a:sym typeface="Helvetica"/>
        </a:defRPr>
      </a:lvl9pPr>
    </p:titleStyle>
    <p:bodyStyle>
      <a:lvl1pPr marL="383540" marR="57799" indent="-342900" defTabSz="1295400">
        <a:spcBef>
          <a:spcPts val="1000"/>
        </a:spcBef>
        <a:buSzPct val="100000"/>
        <a:buFont typeface="Arial"/>
        <a:buChar char="•"/>
        <a:defRPr sz="4400">
          <a:solidFill>
            <a:srgbClr val="929292"/>
          </a:solidFill>
          <a:uFill>
            <a:solidFill>
              <a:srgbClr val="929292"/>
            </a:solidFill>
          </a:uFill>
          <a:latin typeface="Helvetica"/>
          <a:ea typeface="Helvetica"/>
          <a:cs typeface="Helvetica"/>
          <a:sym typeface="Helvetica"/>
        </a:defRPr>
      </a:lvl1pPr>
      <a:lvl2pPr marL="867634" marR="57799" indent="-369794" defTabSz="1295400">
        <a:spcBef>
          <a:spcPts val="1000"/>
        </a:spcBef>
        <a:buSzPct val="100000"/>
        <a:buFont typeface="Arial"/>
        <a:buChar char="•"/>
        <a:defRPr sz="4400">
          <a:solidFill>
            <a:srgbClr val="929292"/>
          </a:solidFill>
          <a:uFill>
            <a:solidFill>
              <a:srgbClr val="929292"/>
            </a:solidFill>
          </a:uFill>
          <a:latin typeface="Helvetica"/>
          <a:ea typeface="Helvetica"/>
          <a:cs typeface="Helvetica"/>
          <a:sym typeface="Helvetica"/>
        </a:defRPr>
      </a:lvl2pPr>
      <a:lvl3pPr marL="1314268" marR="57799" indent="-359228" defTabSz="1295400">
        <a:spcBef>
          <a:spcPts val="1000"/>
        </a:spcBef>
        <a:buSzPct val="100000"/>
        <a:buFont typeface="Arial"/>
        <a:buChar char="•"/>
        <a:defRPr sz="4400">
          <a:solidFill>
            <a:srgbClr val="929292"/>
          </a:solidFill>
          <a:uFill>
            <a:solidFill>
              <a:srgbClr val="929292"/>
            </a:solidFill>
          </a:uFill>
          <a:latin typeface="Helvetica"/>
          <a:ea typeface="Helvetica"/>
          <a:cs typeface="Helvetica"/>
          <a:sym typeface="Helvetica"/>
        </a:defRPr>
      </a:lvl3pPr>
      <a:lvl4pPr marL="1771468" marR="57799" indent="-359228" defTabSz="1295400">
        <a:spcBef>
          <a:spcPts val="1000"/>
        </a:spcBef>
        <a:buSzPct val="100000"/>
        <a:buFont typeface="Arial"/>
        <a:buChar char="•"/>
        <a:defRPr sz="4400">
          <a:solidFill>
            <a:srgbClr val="929292"/>
          </a:solidFill>
          <a:uFill>
            <a:solidFill>
              <a:srgbClr val="929292"/>
            </a:solidFill>
          </a:uFill>
          <a:latin typeface="Helvetica"/>
          <a:ea typeface="Helvetica"/>
          <a:cs typeface="Helvetica"/>
          <a:sym typeface="Helvetica"/>
        </a:defRPr>
      </a:lvl4pPr>
      <a:lvl5pPr marL="2288539" marR="57799" indent="-419100" defTabSz="1295400">
        <a:spcBef>
          <a:spcPts val="1000"/>
        </a:spcBef>
        <a:buSzPct val="100000"/>
        <a:buFont typeface="Arial"/>
        <a:buChar char="•"/>
        <a:defRPr sz="4400">
          <a:solidFill>
            <a:srgbClr val="929292"/>
          </a:solidFill>
          <a:uFill>
            <a:solidFill>
              <a:srgbClr val="929292"/>
            </a:solidFill>
          </a:uFill>
          <a:latin typeface="Helvetica"/>
          <a:ea typeface="Helvetica"/>
          <a:cs typeface="Helvetica"/>
          <a:sym typeface="Helvetica"/>
        </a:defRPr>
      </a:lvl5pPr>
      <a:lvl6pPr marL="2288539" marR="57799" indent="-419100" defTabSz="1295400">
        <a:spcBef>
          <a:spcPts val="1000"/>
        </a:spcBef>
        <a:buSzPct val="100000"/>
        <a:buFont typeface="Arial"/>
        <a:buChar char="•"/>
        <a:defRPr sz="4400">
          <a:solidFill>
            <a:srgbClr val="929292"/>
          </a:solidFill>
          <a:uFill>
            <a:solidFill>
              <a:srgbClr val="929292"/>
            </a:solidFill>
          </a:uFill>
          <a:latin typeface="Helvetica"/>
          <a:ea typeface="Helvetica"/>
          <a:cs typeface="Helvetica"/>
          <a:sym typeface="Helvetica"/>
        </a:defRPr>
      </a:lvl6pPr>
      <a:lvl7pPr marL="2288539" marR="57799" indent="-419100" defTabSz="1295400">
        <a:spcBef>
          <a:spcPts val="1000"/>
        </a:spcBef>
        <a:buSzPct val="100000"/>
        <a:buFont typeface="Arial"/>
        <a:buChar char="•"/>
        <a:defRPr sz="4400">
          <a:solidFill>
            <a:srgbClr val="929292"/>
          </a:solidFill>
          <a:uFill>
            <a:solidFill>
              <a:srgbClr val="929292"/>
            </a:solidFill>
          </a:uFill>
          <a:latin typeface="Helvetica"/>
          <a:ea typeface="Helvetica"/>
          <a:cs typeface="Helvetica"/>
          <a:sym typeface="Helvetica"/>
        </a:defRPr>
      </a:lvl7pPr>
      <a:lvl8pPr marL="2288539" marR="57799" indent="-419100" defTabSz="1295400">
        <a:spcBef>
          <a:spcPts val="1000"/>
        </a:spcBef>
        <a:buSzPct val="100000"/>
        <a:buFont typeface="Arial"/>
        <a:buChar char="•"/>
        <a:defRPr sz="4400">
          <a:solidFill>
            <a:srgbClr val="929292"/>
          </a:solidFill>
          <a:uFill>
            <a:solidFill>
              <a:srgbClr val="929292"/>
            </a:solidFill>
          </a:uFill>
          <a:latin typeface="Helvetica"/>
          <a:ea typeface="Helvetica"/>
          <a:cs typeface="Helvetica"/>
          <a:sym typeface="Helvetica"/>
        </a:defRPr>
      </a:lvl8pPr>
      <a:lvl9pPr marL="2288539" marR="57799" indent="-419100" defTabSz="1295400">
        <a:spcBef>
          <a:spcPts val="1000"/>
        </a:spcBef>
        <a:buSzPct val="100000"/>
        <a:buFont typeface="Arial"/>
        <a:buChar char="•"/>
        <a:defRPr sz="4400">
          <a:solidFill>
            <a:srgbClr val="929292"/>
          </a:solidFill>
          <a:uFill>
            <a:solidFill>
              <a:srgbClr val="929292"/>
            </a:solidFill>
          </a:uFill>
          <a:latin typeface="Helvetica"/>
          <a:ea typeface="Helvetica"/>
          <a:cs typeface="Helvetica"/>
          <a:sym typeface="Helvetica"/>
        </a:defRPr>
      </a:lvl9pPr>
    </p:bodyStyle>
    <p:otherStyle>
      <a:lvl1pPr marL="57799" marR="57799" algn="ctr" defTabSz="825500">
        <a:defRPr sz="1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"/>
        </a:defRPr>
      </a:lvl1pPr>
      <a:lvl2pPr marL="57799" marR="57799" indent="342900" algn="ctr" defTabSz="825500">
        <a:defRPr sz="1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"/>
        </a:defRPr>
      </a:lvl2pPr>
      <a:lvl3pPr marL="57799" marR="57799" indent="685800" algn="ctr" defTabSz="825500">
        <a:defRPr sz="1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"/>
        </a:defRPr>
      </a:lvl3pPr>
      <a:lvl4pPr marL="57799" marR="57799" indent="1028700" algn="ctr" defTabSz="825500">
        <a:defRPr sz="1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"/>
        </a:defRPr>
      </a:lvl4pPr>
      <a:lvl5pPr marL="57799" marR="57799" indent="1371600" algn="ctr" defTabSz="825500">
        <a:defRPr sz="1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"/>
        </a:defRPr>
      </a:lvl5pPr>
      <a:lvl6pPr marL="57799" marR="57799" indent="1714500" algn="ctr" defTabSz="825500">
        <a:defRPr sz="1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"/>
        </a:defRPr>
      </a:lvl6pPr>
      <a:lvl7pPr marL="57799" marR="57799" indent="2057400" algn="ctr" defTabSz="825500">
        <a:defRPr sz="1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"/>
        </a:defRPr>
      </a:lvl7pPr>
      <a:lvl8pPr marL="57799" marR="57799" indent="2400300" algn="ctr" defTabSz="825500">
        <a:defRPr sz="1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"/>
        </a:defRPr>
      </a:lvl8pPr>
      <a:lvl9pPr marL="57799" marR="57799" indent="2743200" algn="ctr" defTabSz="825500">
        <a:defRPr sz="1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9.jpe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0.jpeg"/><Relationship Id="rId9" Type="http://schemas.microsoft.com/office/2007/relationships/diagramDrawing" Target="../diagrams/drawing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19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microsoft.com/office/2007/relationships/diagramDrawing" Target="../diagrams/drawing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openxmlformats.org/officeDocument/2006/relationships/diagramColors" Target="../diagrams/colors29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8.xml"/><Relationship Id="rId11" Type="http://schemas.openxmlformats.org/officeDocument/2006/relationships/diagramQuickStyle" Target="../diagrams/quickStyle29.xml"/><Relationship Id="rId5" Type="http://schemas.openxmlformats.org/officeDocument/2006/relationships/diagramQuickStyle" Target="../diagrams/quickStyle28.xml"/><Relationship Id="rId10" Type="http://schemas.openxmlformats.org/officeDocument/2006/relationships/diagramLayout" Target="../diagrams/layout29.xml"/><Relationship Id="rId4" Type="http://schemas.openxmlformats.org/officeDocument/2006/relationships/diagramLayout" Target="../diagrams/layout28.xml"/><Relationship Id="rId9" Type="http://schemas.openxmlformats.org/officeDocument/2006/relationships/diagramData" Target="../diagrams/data29.xml"/><Relationship Id="rId1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30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31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3" Type="http://schemas.openxmlformats.org/officeDocument/2006/relationships/image" Target="../media/image28.jpeg"/><Relationship Id="rId7" Type="http://schemas.openxmlformats.org/officeDocument/2006/relationships/diagramData" Target="../diagrams/data32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microsoft.com/office/2007/relationships/diagramDrawing" Target="../diagrams/drawing32.xml"/><Relationship Id="rId5" Type="http://schemas.openxmlformats.org/officeDocument/2006/relationships/image" Target="../media/image32.svg"/><Relationship Id="rId10" Type="http://schemas.openxmlformats.org/officeDocument/2006/relationships/diagramColors" Target="../diagrams/colors32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28.jpeg"/><Relationship Id="rId7" Type="http://schemas.openxmlformats.org/officeDocument/2006/relationships/diagramQuickStyle" Target="../diagrams/quickStyle33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diagramLayout" Target="../diagrams/layout33.xml"/><Relationship Id="rId11" Type="http://schemas.openxmlformats.org/officeDocument/2006/relationships/image" Target="../media/image32.svg"/><Relationship Id="rId5" Type="http://schemas.openxmlformats.org/officeDocument/2006/relationships/diagramData" Target="../diagrams/data33.xml"/><Relationship Id="rId10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microsoft.com/office/2007/relationships/diagramDrawing" Target="../diagrams/drawin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3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6.xml"/><Relationship Id="rId3" Type="http://schemas.openxmlformats.org/officeDocument/2006/relationships/image" Target="../media/image35.png"/><Relationship Id="rId7" Type="http://schemas.openxmlformats.org/officeDocument/2006/relationships/diagramLayout" Target="../diagrams/layout3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36.xml"/><Relationship Id="rId5" Type="http://schemas.openxmlformats.org/officeDocument/2006/relationships/image" Target="../media/image37.png"/><Relationship Id="rId10" Type="http://schemas.microsoft.com/office/2007/relationships/diagramDrawing" Target="../diagrams/drawing36.xml"/><Relationship Id="rId4" Type="http://schemas.openxmlformats.org/officeDocument/2006/relationships/image" Target="../media/image36.png"/><Relationship Id="rId9" Type="http://schemas.openxmlformats.org/officeDocument/2006/relationships/diagramColors" Target="../diagrams/colors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7.xml"/><Relationship Id="rId11" Type="http://schemas.openxmlformats.org/officeDocument/2006/relationships/image" Target="../media/image41.svg"/><Relationship Id="rId5" Type="http://schemas.openxmlformats.org/officeDocument/2006/relationships/diagramQuickStyle" Target="../diagrams/quickStyle37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37.xml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1.xml"/><Relationship Id="rId3" Type="http://schemas.openxmlformats.org/officeDocument/2006/relationships/image" Target="../media/image47.png"/><Relationship Id="rId7" Type="http://schemas.openxmlformats.org/officeDocument/2006/relationships/diagramQuickStyle" Target="../diagrams/quickStyle5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diagramLayout" Target="../diagrams/layout51.xml"/><Relationship Id="rId5" Type="http://schemas.openxmlformats.org/officeDocument/2006/relationships/diagramData" Target="../diagrams/data51.xml"/><Relationship Id="rId4" Type="http://schemas.openxmlformats.org/officeDocument/2006/relationships/image" Target="../media/image48.svg"/><Relationship Id="rId9" Type="http://schemas.microsoft.com/office/2007/relationships/diagramDrawing" Target="../diagrams/drawing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53.xml"/><Relationship Id="rId7" Type="http://schemas.openxmlformats.org/officeDocument/2006/relationships/image" Target="../media/image49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54.xml"/><Relationship Id="rId7" Type="http://schemas.openxmlformats.org/officeDocument/2006/relationships/image" Target="../media/image51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Relationship Id="rId9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56.xml"/><Relationship Id="rId7" Type="http://schemas.openxmlformats.org/officeDocument/2006/relationships/image" Target="../media/image55.png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Layout" Target="../diagrams/layout57.xml"/><Relationship Id="rId7" Type="http://schemas.openxmlformats.org/officeDocument/2006/relationships/image" Target="../media/image57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Relationship Id="rId9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7" Type="http://schemas.openxmlformats.org/officeDocument/2006/relationships/image" Target="../media/image58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Layout" Target="../diagrams/layout61.xml"/><Relationship Id="rId7" Type="http://schemas.openxmlformats.org/officeDocument/2006/relationships/image" Target="../media/image58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7" Type="http://schemas.openxmlformats.org/officeDocument/2006/relationships/image" Target="../media/image60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61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64.xml"/><Relationship Id="rId7" Type="http://schemas.openxmlformats.org/officeDocument/2006/relationships/image" Target="../media/image62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7" Type="http://schemas.openxmlformats.org/officeDocument/2006/relationships/image" Target="../media/image64.png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7" Type="http://schemas.openxmlformats.org/officeDocument/2006/relationships/image" Target="../media/image64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7.xml"/><Relationship Id="rId7" Type="http://schemas.openxmlformats.org/officeDocument/2006/relationships/image" Target="../media/image65.jp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7" Type="http://schemas.openxmlformats.org/officeDocument/2006/relationships/image" Target="../media/image66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7" Type="http://schemas.openxmlformats.org/officeDocument/2006/relationships/image" Target="../media/image66.png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Layout" Target="../diagrams/layout70.xml"/><Relationship Id="rId7" Type="http://schemas.openxmlformats.org/officeDocument/2006/relationships/image" Target="../media/image67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7" Type="http://schemas.openxmlformats.org/officeDocument/2006/relationships/image" Target="../media/image69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Layout" Target="../diagrams/layout72.xml"/><Relationship Id="rId7" Type="http://schemas.openxmlformats.org/officeDocument/2006/relationships/image" Target="../media/image70.png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Relationship Id="rId9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diagramData" Target="../diagrams/data73.xml"/><Relationship Id="rId7" Type="http://schemas.microsoft.com/office/2007/relationships/diagramDrawing" Target="../diagrams/drawing73.xml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73.xml"/><Relationship Id="rId11" Type="http://schemas.openxmlformats.org/officeDocument/2006/relationships/image" Target="../media/image75.png"/><Relationship Id="rId5" Type="http://schemas.openxmlformats.org/officeDocument/2006/relationships/diagramQuickStyle" Target="../diagrams/quickStyle73.xml"/><Relationship Id="rId10" Type="http://schemas.openxmlformats.org/officeDocument/2006/relationships/image" Target="../media/image74.png"/><Relationship Id="rId4" Type="http://schemas.openxmlformats.org/officeDocument/2006/relationships/diagramLayout" Target="../diagrams/layout73.xml"/><Relationship Id="rId9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74.xml"/><Relationship Id="rId7" Type="http://schemas.microsoft.com/office/2007/relationships/diagramDrawing" Target="../diagrams/drawing7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74.xml"/><Relationship Id="rId5" Type="http://schemas.openxmlformats.org/officeDocument/2006/relationships/diagramQuickStyle" Target="../diagrams/quickStyle74.xml"/><Relationship Id="rId4" Type="http://schemas.openxmlformats.org/officeDocument/2006/relationships/diagramLayout" Target="../diagrams/layout74.xml"/><Relationship Id="rId9" Type="http://schemas.openxmlformats.org/officeDocument/2006/relationships/image" Target="../media/image63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75.xml"/><Relationship Id="rId7" Type="http://schemas.microsoft.com/office/2007/relationships/diagramDrawing" Target="../diagrams/drawing7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75.xml"/><Relationship Id="rId5" Type="http://schemas.openxmlformats.org/officeDocument/2006/relationships/diagramQuickStyle" Target="../diagrams/quickStyle75.xml"/><Relationship Id="rId4" Type="http://schemas.openxmlformats.org/officeDocument/2006/relationships/diagramLayout" Target="../diagrams/layout75.xml"/><Relationship Id="rId9" Type="http://schemas.openxmlformats.org/officeDocument/2006/relationships/image" Target="../media/image6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76.xml"/><Relationship Id="rId7" Type="http://schemas.microsoft.com/office/2007/relationships/diagramDrawing" Target="../diagrams/drawing7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76.xml"/><Relationship Id="rId5" Type="http://schemas.openxmlformats.org/officeDocument/2006/relationships/diagramQuickStyle" Target="../diagrams/quickStyle76.xml"/><Relationship Id="rId4" Type="http://schemas.openxmlformats.org/officeDocument/2006/relationships/diagramLayout" Target="../diagrams/layout76.xml"/><Relationship Id="rId9" Type="http://schemas.openxmlformats.org/officeDocument/2006/relationships/image" Target="../media/image63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Relationship Id="rId9" Type="http://schemas.openxmlformats.org/officeDocument/2006/relationships/image" Target="../media/image6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Layout" Target="../diagrams/layout78.xml"/><Relationship Id="rId7" Type="http://schemas.openxmlformats.org/officeDocument/2006/relationships/image" Target="../media/image64.png"/><Relationship Id="rId2" Type="http://schemas.openxmlformats.org/officeDocument/2006/relationships/diagramData" Target="../diagrams/data7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8.xml"/><Relationship Id="rId5" Type="http://schemas.openxmlformats.org/officeDocument/2006/relationships/diagramColors" Target="../diagrams/colors78.xml"/><Relationship Id="rId4" Type="http://schemas.openxmlformats.org/officeDocument/2006/relationships/diagramQuickStyle" Target="../diagrams/quickStyl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9.xml"/><Relationship Id="rId7" Type="http://schemas.microsoft.com/office/2007/relationships/diagramDrawing" Target="../diagrams/drawing7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79.xml"/><Relationship Id="rId5" Type="http://schemas.openxmlformats.org/officeDocument/2006/relationships/diagramQuickStyle" Target="../diagrams/quickStyle79.xml"/><Relationship Id="rId4" Type="http://schemas.openxmlformats.org/officeDocument/2006/relationships/diagramLayout" Target="../diagrams/layout7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0.jp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93/nar/gku1223" TargetMode="External"/><Relationship Id="rId3" Type="http://schemas.openxmlformats.org/officeDocument/2006/relationships/hyperlink" Target="https://doi.org/10.3389/fgene.2014.00102" TargetMode="External"/><Relationship Id="rId7" Type="http://schemas.openxmlformats.org/officeDocument/2006/relationships/hyperlink" Target="https://doi.org/10.1093/nar/gky995" TargetMode="External"/><Relationship Id="rId2" Type="http://schemas.openxmlformats.org/officeDocument/2006/relationships/hyperlink" Target="https://doi.org/10.1038/s41564-017-0051-0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i.org/https:/doi.org/10.1038/s41564-017-0051-0" TargetMode="External"/><Relationship Id="rId5" Type="http://schemas.openxmlformats.org/officeDocument/2006/relationships/hyperlink" Target="https://doi.org/10.1186/1745-6150-4-29" TargetMode="External"/><Relationship Id="rId4" Type="http://schemas.openxmlformats.org/officeDocument/2006/relationships/hyperlink" Target="https://doi.org/10.1038/nrmicro2577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65014633-385F-4B51-BE27-AA931BFF7039}"/>
              </a:ext>
            </a:extLst>
          </p:cNvPr>
          <p:cNvGrpSpPr/>
          <p:nvPr/>
        </p:nvGrpSpPr>
        <p:grpSpPr>
          <a:xfrm>
            <a:off x="0" y="1688665"/>
            <a:ext cx="13004800" cy="7911826"/>
            <a:chOff x="0" y="1688665"/>
            <a:chExt cx="13004800" cy="7911826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9041E6F3-211D-0D48-9956-99D79F7440C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0" y="1688665"/>
              <a:ext cx="13004800" cy="1949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Interaction </a:t>
              </a:r>
              <a:r>
                <a:rPr lang="fr-BE" sz="4000" b="1" dirty="0" err="1">
                  <a:solidFill>
                    <a:srgbClr val="92D050"/>
                  </a:solidFill>
                  <a:latin typeface="Century Gothic" panose="020B0502020202020204" pitchFamily="34" charset="0"/>
                </a:rPr>
                <a:t>between</a:t>
              </a:r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 </a:t>
              </a:r>
              <a:r>
                <a:rPr lang="fr-BE" sz="4000" b="1" dirty="0" err="1">
                  <a:solidFill>
                    <a:srgbClr val="92D050"/>
                  </a:solidFill>
                  <a:latin typeface="Century Gothic" panose="020B0502020202020204" pitchFamily="34" charset="0"/>
                </a:rPr>
                <a:t>bacteria</a:t>
              </a:r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 and </a:t>
              </a:r>
              <a:r>
                <a:rPr lang="fr-BE" sz="4000" b="1" dirty="0" err="1">
                  <a:solidFill>
                    <a:srgbClr val="92D050"/>
                  </a:solidFill>
                  <a:latin typeface="Century Gothic" panose="020B0502020202020204" pitchFamily="34" charset="0"/>
                </a:rPr>
                <a:t>viruses</a:t>
              </a:r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 :</a:t>
              </a:r>
            </a:p>
            <a:p>
              <a:pPr rtl="0" latinLnBrk="1" hangingPunct="0"/>
              <a:r>
                <a:rPr lang="fr-BE" sz="4000" b="1" dirty="0" err="1">
                  <a:solidFill>
                    <a:srgbClr val="92D050"/>
                  </a:solidFill>
                  <a:latin typeface="Century Gothic" panose="020B0502020202020204" pitchFamily="34" charset="0"/>
                </a:rPr>
                <a:t>discovering</a:t>
              </a:r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 new </a:t>
              </a:r>
              <a:r>
                <a:rPr lang="fr-BE" sz="4000" b="1" dirty="0" err="1">
                  <a:solidFill>
                    <a:srgbClr val="92D050"/>
                  </a:solidFill>
                  <a:latin typeface="Century Gothic" panose="020B0502020202020204" pitchFamily="34" charset="0"/>
                </a:rPr>
                <a:t>genes</a:t>
              </a:r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 </a:t>
              </a:r>
              <a:r>
                <a:rPr lang="fr-BE" sz="4000" b="1" dirty="0" err="1">
                  <a:solidFill>
                    <a:srgbClr val="92D050"/>
                  </a:solidFill>
                  <a:latin typeface="Century Gothic" panose="020B0502020202020204" pitchFamily="34" charset="0"/>
                </a:rPr>
                <a:t>involved</a:t>
              </a:r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 </a:t>
              </a:r>
              <a:r>
                <a:rPr lang="fr-BE" sz="4000" b="1" dirty="0" err="1">
                  <a:solidFill>
                    <a:srgbClr val="92D050"/>
                  </a:solidFill>
                  <a:latin typeface="Century Gothic" panose="020B0502020202020204" pitchFamily="34" charset="0"/>
                </a:rPr>
                <a:t>into</a:t>
              </a:r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 </a:t>
              </a:r>
              <a:r>
                <a:rPr lang="fr-BE" sz="4000" b="1" dirty="0" err="1">
                  <a:solidFill>
                    <a:srgbClr val="92D050"/>
                  </a:solidFill>
                  <a:latin typeface="Century Gothic" panose="020B0502020202020204" pitchFamily="34" charset="0"/>
                </a:rPr>
                <a:t>bacterial</a:t>
              </a:r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         </a:t>
              </a:r>
              <a:r>
                <a:rPr lang="fr-BE" sz="4000" b="1" dirty="0" err="1">
                  <a:solidFill>
                    <a:srgbClr val="92D050"/>
                  </a:solidFill>
                  <a:latin typeface="Century Gothic" panose="020B0502020202020204" pitchFamily="34" charset="0"/>
                </a:rPr>
                <a:t>defense</a:t>
              </a:r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 </a:t>
              </a:r>
              <a:r>
                <a:rPr lang="fr-BE" sz="4000" b="1" dirty="0" err="1">
                  <a:solidFill>
                    <a:srgbClr val="92D050"/>
                  </a:solidFill>
                  <a:latin typeface="Century Gothic" panose="020B0502020202020204" pitchFamily="34" charset="0"/>
                </a:rPr>
                <a:t>mechanisms</a:t>
              </a:r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 </a:t>
              </a:r>
              <a:r>
                <a:rPr lang="fr-BE" sz="4000" b="1" dirty="0" err="1">
                  <a:solidFill>
                    <a:srgbClr val="92D050"/>
                  </a:solidFill>
                  <a:latin typeface="Century Gothic" panose="020B0502020202020204" pitchFamily="34" charset="0"/>
                </a:rPr>
                <a:t>against</a:t>
              </a:r>
              <a:r>
                <a:rPr lang="fr-BE" sz="4000" b="1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 phages</a:t>
              </a:r>
              <a:endParaRPr kumimoji="0" lang="fr-BE" sz="4400" b="1" i="0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Century Gothic" panose="020B0502020202020204" pitchFamily="34" charset="0"/>
                <a:cs typeface="Helvetica" panose="020B0604020202020204" pitchFamily="34" charset="0"/>
                <a:sym typeface="Helvetica Light"/>
              </a:endParaRPr>
            </a:p>
          </p:txBody>
        </p:sp>
        <p:pic>
          <p:nvPicPr>
            <p:cNvPr id="7" name="Picture 2" descr="Logos de l'ULB - Actualités de l'ULB">
              <a:extLst>
                <a:ext uri="{FF2B5EF4-FFF2-40B4-BE49-F238E27FC236}">
                  <a16:creationId xmlns:a16="http://schemas.microsoft.com/office/drawing/2014/main" id="{5C155455-B7DE-7C46-8A2E-512D8CE28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408" y="7014095"/>
              <a:ext cx="2280460" cy="2280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2A57918-CE57-46CC-AD6C-8B409310C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4043" y="6696237"/>
              <a:ext cx="2621089" cy="290425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A877985-F909-4C93-BCFA-A9DAEF07D1F2}"/>
                </a:ext>
              </a:extLst>
            </p:cNvPr>
            <p:cNvSpPr txBox="1"/>
            <p:nvPr/>
          </p:nvSpPr>
          <p:spPr>
            <a:xfrm>
              <a:off x="0" y="4016506"/>
              <a:ext cx="13004800" cy="29956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sym typeface="Helvetica Light"/>
                </a:rPr>
                <a:t>Rémy </a:t>
              </a:r>
              <a:r>
                <a:rPr kumimoji="0" lang="fr-FR" sz="2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sym typeface="Helvetica Light"/>
                </a:rPr>
                <a:t>Dugauquier</a:t>
              </a:r>
              <a:r>
                <a:rPr kumimoji="0" lang="fr-FR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sym typeface="Helvetica Light"/>
                </a:rPr>
                <a:t> </a:t>
              </a: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fr-FR" sz="2800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  <a:p>
              <a:pPr rtl="0" latinLnBrk="1" hangingPunct="0"/>
              <a:r>
                <a:rPr lang="fr-BE" sz="2800" dirty="0" err="1">
                  <a:latin typeface="Century Gothic" panose="020B0502020202020204" pitchFamily="34" charset="0"/>
                </a:rPr>
                <a:t>Promoters</a:t>
              </a:r>
              <a:r>
                <a:rPr lang="fr-BE" sz="2800" dirty="0">
                  <a:latin typeface="Century Gothic" panose="020B0502020202020204" pitchFamily="34" charset="0"/>
                </a:rPr>
                <a:t> : Abel Garcia-Pino et Gipsi Lima Mendez</a:t>
              </a:r>
            </a:p>
            <a:p>
              <a:endParaRPr lang="fr-BE" sz="2800" dirty="0">
                <a:latin typeface="Century Gothic" panose="020B0502020202020204" pitchFamily="34" charset="0"/>
              </a:endParaRPr>
            </a:p>
            <a:p>
              <a:r>
                <a:rPr lang="fr-BE" sz="2800" dirty="0">
                  <a:latin typeface="Century Gothic" panose="020B0502020202020204" pitchFamily="34" charset="0"/>
                </a:rPr>
                <a:t>May 06, 2022</a:t>
              </a:r>
            </a:p>
            <a:p>
              <a:pPr rtl="0" latinLnBrk="1" hangingPunct="0"/>
              <a:endParaRPr lang="fr-FR" sz="2400" dirty="0">
                <a:solidFill>
                  <a:srgbClr val="000000"/>
                </a:solidFill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94369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Bacterial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defense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against</a:t>
            </a:r>
            <a:r>
              <a:rPr lang="fr-FR" sz="3200" dirty="0">
                <a:solidFill>
                  <a:srgbClr val="92D050"/>
                </a:solidFill>
              </a:rPr>
              <a:t> phages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3984128B-88BE-4A46-A56A-666DE2B74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E66FACC8-2D78-4B3A-BB1E-4FB23F98E6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6" y="1457328"/>
            <a:ext cx="8754509" cy="520636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B51C5E7A-508B-431B-B6FA-B46451B671F7}"/>
              </a:ext>
            </a:extLst>
          </p:cNvPr>
          <p:cNvSpPr txBox="1"/>
          <p:nvPr/>
        </p:nvSpPr>
        <p:spPr>
          <a:xfrm>
            <a:off x="244962" y="7054515"/>
            <a:ext cx="376866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Adsorption inhibition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DNA injection blocking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Restriction – Modification (RM)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CRIPSR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Abortive infection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3C065AA-510A-447F-884F-425489F0365D}"/>
              </a:ext>
            </a:extLst>
          </p:cNvPr>
          <p:cNvSpPr txBox="1"/>
          <p:nvPr/>
        </p:nvSpPr>
        <p:spPr>
          <a:xfrm>
            <a:off x="0" y="9374007"/>
            <a:ext cx="125362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i="1" dirty="0"/>
              <a:t>S. Doron and R. </a:t>
            </a:r>
            <a:r>
              <a:rPr lang="en-US" sz="1200" i="1" dirty="0" err="1"/>
              <a:t>Sorek</a:t>
            </a:r>
            <a:r>
              <a:rPr lang="en-US" sz="1200" i="1" dirty="0"/>
              <a:t>, “Systematic discovery of antiphage defense systems in the microbial pangenome,” Nat. Microbiol., vol. 359, pp. 1–9, 2017.</a:t>
            </a:r>
            <a:endParaRPr lang="fr-BE" sz="1200" dirty="0"/>
          </a:p>
          <a:p>
            <a:pPr algn="l" rtl="0" latinLnBrk="1" hangingPunct="0"/>
            <a:endParaRPr kumimoji="0" lang="fr-FR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5E3FF808-3EA2-4FBC-B428-B2227FCA1F9B}"/>
              </a:ext>
            </a:extLst>
          </p:cNvPr>
          <p:cNvSpPr txBox="1"/>
          <p:nvPr/>
        </p:nvSpPr>
        <p:spPr>
          <a:xfrm>
            <a:off x="4509570" y="7193015"/>
            <a:ext cx="2107949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Toxin</a:t>
            </a: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- </a:t>
            </a: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Antitoxin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BREX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DISARM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CBASS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DND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C14C701-6293-416F-AAD0-B518B7FCD01F}"/>
              </a:ext>
            </a:extLst>
          </p:cNvPr>
          <p:cNvSpPr txBox="1"/>
          <p:nvPr/>
        </p:nvSpPr>
        <p:spPr>
          <a:xfrm>
            <a:off x="7330309" y="6516735"/>
            <a:ext cx="155651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Zorya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Gajiba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Shedu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Septu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Druantia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Thoeris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Wadjet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Hachiman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Lamassu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Kiwa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8" name="Picture 2" descr="Shedu Celestial Being Mesopotamian Mythology Vintage Stock Vector (Royalty  Free) 1381974437">
            <a:extLst>
              <a:ext uri="{FF2B5EF4-FFF2-40B4-BE49-F238E27FC236}">
                <a16:creationId xmlns:a16="http://schemas.microsoft.com/office/drawing/2014/main" id="{3D0BCA7A-42FD-486F-B91F-6C4236D5E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202" y="1664902"/>
            <a:ext cx="3505650" cy="289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achiman - Wikipedia">
            <a:extLst>
              <a:ext uri="{FF2B5EF4-FFF2-40B4-BE49-F238E27FC236}">
                <a16:creationId xmlns:a16="http://schemas.microsoft.com/office/drawing/2014/main" id="{0F9FDDC4-C06B-4941-829B-9722D764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571" y="5228628"/>
            <a:ext cx="2001148" cy="389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C575E130-C46C-42F4-B9B8-E7DF1134B7B7}"/>
              </a:ext>
            </a:extLst>
          </p:cNvPr>
          <p:cNvCxnSpPr>
            <a:cxnSpLocks/>
          </p:cNvCxnSpPr>
          <p:nvPr/>
        </p:nvCxnSpPr>
        <p:spPr>
          <a:xfrm flipV="1">
            <a:off x="8735786" y="7686675"/>
            <a:ext cx="1294039" cy="121239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D058A7C-2FAA-4093-A24A-9D1D030A62D9}"/>
              </a:ext>
            </a:extLst>
          </p:cNvPr>
          <p:cNvCxnSpPr>
            <a:cxnSpLocks/>
          </p:cNvCxnSpPr>
          <p:nvPr/>
        </p:nvCxnSpPr>
        <p:spPr>
          <a:xfrm flipV="1">
            <a:off x="8507186" y="4603039"/>
            <a:ext cx="1391896" cy="258997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06B68C37-5628-490B-9F34-253A57EA8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6313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ZoneTexte 15">
            <a:extLst>
              <a:ext uri="{FF2B5EF4-FFF2-40B4-BE49-F238E27FC236}">
                <a16:creationId xmlns:a16="http://schemas.microsoft.com/office/drawing/2014/main" id="{D4EB8037-0280-47CA-8157-CDD9D4D6C196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7523927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349DA1-56CD-4BE5-ABD9-6AB6B2E9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309"/>
            <a:ext cx="12192000" cy="56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90165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7140C4-5343-4011-B55D-ACC74961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420"/>
            <a:ext cx="13004800" cy="668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801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Bacterial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defense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against</a:t>
            </a:r>
            <a:r>
              <a:rPr lang="fr-FR" sz="3200" dirty="0">
                <a:solidFill>
                  <a:srgbClr val="92D050"/>
                </a:solidFill>
              </a:rPr>
              <a:t> phages</a:t>
            </a:r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06B68C37-5628-490B-9F34-253A57EA823C}"/>
              </a:ext>
            </a:extLst>
          </p:cNvPr>
          <p:cNvGraphicFramePr/>
          <p:nvPr/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Image 16">
            <a:extLst>
              <a:ext uri="{FF2B5EF4-FFF2-40B4-BE49-F238E27FC236}">
                <a16:creationId xmlns:a16="http://schemas.microsoft.com/office/drawing/2014/main" id="{1860460C-83E0-42C8-A61E-CA5D0ABC4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8" y="2561393"/>
            <a:ext cx="5038725" cy="4998720"/>
          </a:xfrm>
          <a:prstGeom prst="rect">
            <a:avLst/>
          </a:prstGeom>
        </p:spPr>
      </p:pic>
      <p:pic>
        <p:nvPicPr>
          <p:cNvPr id="18" name="Picture 2" descr="Abortive infection (Abi) systems in Escherichia coli. The Rex ...">
            <a:extLst>
              <a:ext uri="{FF2B5EF4-FFF2-40B4-BE49-F238E27FC236}">
                <a16:creationId xmlns:a16="http://schemas.microsoft.com/office/drawing/2014/main" id="{0B273144-2ADE-4BD3-A880-287B0388CB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691" y="2627868"/>
            <a:ext cx="5033010" cy="2741295"/>
          </a:xfrm>
          <a:prstGeom prst="rect">
            <a:avLst/>
          </a:prstGeom>
          <a:noFill/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1890FEB-BA52-4A80-B3A5-B9EF919CDA8E}"/>
              </a:ext>
            </a:extLst>
          </p:cNvPr>
          <p:cNvSpPr txBox="1"/>
          <p:nvPr/>
        </p:nvSpPr>
        <p:spPr>
          <a:xfrm>
            <a:off x="1444864" y="7586279"/>
            <a:ext cx="2537293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rtl="0" latinLnBrk="1" hangingPunct="0"/>
            <a:r>
              <a:rPr lang="fr-FR" sz="1687" dirty="0">
                <a:solidFill>
                  <a:schemeClr val="tx2"/>
                </a:solidFill>
                <a:sym typeface="Wingdings" panose="05000000000000000000" pitchFamily="2" charset="2"/>
              </a:rPr>
              <a:t> CRISPR-CAS</a:t>
            </a:r>
            <a:endParaRPr lang="fr-FR" sz="1687" dirty="0">
              <a:solidFill>
                <a:schemeClr val="tx2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D00DABA-FF5B-43C9-8D7D-DF7EC09FB860}"/>
              </a:ext>
            </a:extLst>
          </p:cNvPr>
          <p:cNvSpPr txBox="1"/>
          <p:nvPr/>
        </p:nvSpPr>
        <p:spPr>
          <a:xfrm>
            <a:off x="7176746" y="5477829"/>
            <a:ext cx="2537293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rtl="0" latinLnBrk="1" hangingPunct="0"/>
            <a:r>
              <a:rPr lang="fr-FR" sz="1687" dirty="0">
                <a:solidFill>
                  <a:schemeClr val="tx2"/>
                </a:solidFill>
                <a:sym typeface="Wingdings" panose="05000000000000000000" pitchFamily="2" charset="2"/>
              </a:rPr>
              <a:t> Abortive infection</a:t>
            </a:r>
            <a:endParaRPr lang="fr-FR" sz="1687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8947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Bacterial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defense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islands</a:t>
            </a:r>
            <a:endParaRPr lang="fr-FR" sz="3200" dirty="0">
              <a:solidFill>
                <a:srgbClr val="92D05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BFBC86-21BD-42F5-BC8F-731DC5615E44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4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3984128B-88BE-4A46-A56A-666DE2B74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C900F29-4BB2-4450-AA8F-07594606C0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6" y="2203391"/>
            <a:ext cx="12594188" cy="633759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6B29F1C-3A3F-4D7D-9D9B-4DD3C80215E0}"/>
              </a:ext>
            </a:extLst>
          </p:cNvPr>
          <p:cNvSpPr txBox="1"/>
          <p:nvPr/>
        </p:nvSpPr>
        <p:spPr>
          <a:xfrm>
            <a:off x="0" y="9432371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/>
              <a:t>A. </a:t>
            </a:r>
            <a:r>
              <a:rPr lang="en-US" sz="1200" dirty="0" err="1"/>
              <a:t>Bernheim</a:t>
            </a:r>
            <a:r>
              <a:rPr lang="en-US" sz="1200" dirty="0"/>
              <a:t> and R. </a:t>
            </a:r>
            <a:r>
              <a:rPr lang="en-US" sz="1200" dirty="0" err="1"/>
              <a:t>Sorek</a:t>
            </a:r>
            <a:r>
              <a:rPr lang="en-US" sz="1200" dirty="0"/>
              <a:t>, “The pan-immune system of bacteria: antiviral </a:t>
            </a:r>
            <a:r>
              <a:rPr lang="en-US" sz="1200" dirty="0" err="1"/>
              <a:t>defence</a:t>
            </a:r>
            <a:r>
              <a:rPr lang="en-US" sz="1200" dirty="0"/>
              <a:t> as a community resource,” </a:t>
            </a:r>
            <a:r>
              <a:rPr lang="en-US" sz="1200" i="1" dirty="0"/>
              <a:t>Nat. Rev. Microbiol.</a:t>
            </a:r>
            <a:r>
              <a:rPr lang="en-US" sz="1200" dirty="0"/>
              <a:t>, 2019.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C3A1F362-1D2C-452E-BF8F-3ECD12F67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6556116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64977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Lysogenic</a:t>
            </a:r>
            <a:r>
              <a:rPr lang="fr-FR" sz="3200" dirty="0">
                <a:solidFill>
                  <a:srgbClr val="92D050"/>
                </a:solidFill>
              </a:rPr>
              <a:t> conversion </a:t>
            </a:r>
            <a:r>
              <a:rPr lang="fr-FR" sz="3200" dirty="0" err="1">
                <a:solidFill>
                  <a:srgbClr val="92D050"/>
                </a:solidFill>
              </a:rPr>
              <a:t>genes</a:t>
            </a:r>
            <a:endParaRPr lang="fr-FR" sz="3200" dirty="0">
              <a:solidFill>
                <a:srgbClr val="92D05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BFBC86-21BD-42F5-BC8F-731DC5615E44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5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3984128B-88BE-4A46-A56A-666DE2B74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ADEF99-B5BB-4533-A542-690AD0E9459B}"/>
              </a:ext>
            </a:extLst>
          </p:cNvPr>
          <p:cNvSpPr txBox="1"/>
          <p:nvPr/>
        </p:nvSpPr>
        <p:spPr>
          <a:xfrm>
            <a:off x="0" y="9466342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Hampton et al., Nature 2020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EE32BF-9FF2-453C-A521-B4C4793B9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194" y="1470110"/>
            <a:ext cx="4940300" cy="23749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78F54C3-9453-4CA1-BA96-E8010B212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32" y="4500110"/>
            <a:ext cx="3898900" cy="4584700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37856B3-A4E9-413A-8222-7F8C3E23BD77}"/>
              </a:ext>
            </a:extLst>
          </p:cNvPr>
          <p:cNvCxnSpPr/>
          <p:nvPr/>
        </p:nvCxnSpPr>
        <p:spPr>
          <a:xfrm>
            <a:off x="2937787" y="3940935"/>
            <a:ext cx="0" cy="52053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8D59409-1A68-48DA-9D6A-49EE90FFEEC1}"/>
              </a:ext>
            </a:extLst>
          </p:cNvPr>
          <p:cNvSpPr/>
          <p:nvPr/>
        </p:nvSpPr>
        <p:spPr>
          <a:xfrm>
            <a:off x="2331050" y="6099555"/>
            <a:ext cx="877194" cy="7118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5CC9488-2292-4D1F-9476-0D4E7F10710D}"/>
              </a:ext>
            </a:extLst>
          </p:cNvPr>
          <p:cNvCxnSpPr/>
          <p:nvPr/>
        </p:nvCxnSpPr>
        <p:spPr>
          <a:xfrm>
            <a:off x="2754621" y="6273037"/>
            <a:ext cx="0" cy="52053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42F302D-E16F-47A7-9DA0-21D4AEE564A1}"/>
              </a:ext>
            </a:extLst>
          </p:cNvPr>
          <p:cNvCxnSpPr>
            <a:cxnSpLocks/>
          </p:cNvCxnSpPr>
          <p:nvPr/>
        </p:nvCxnSpPr>
        <p:spPr>
          <a:xfrm flipV="1">
            <a:off x="2963545" y="6273037"/>
            <a:ext cx="0" cy="51401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BEC46-9321-46CE-BF10-9F26BB09BFAB}"/>
              </a:ext>
            </a:extLst>
          </p:cNvPr>
          <p:cNvSpPr/>
          <p:nvPr/>
        </p:nvSpPr>
        <p:spPr>
          <a:xfrm>
            <a:off x="2331049" y="8750186"/>
            <a:ext cx="1186287" cy="37959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Lysogeny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6EB4F8-FD47-4217-8111-77E4CEEB21C6}"/>
              </a:ext>
            </a:extLst>
          </p:cNvPr>
          <p:cNvSpPr/>
          <p:nvPr/>
        </p:nvSpPr>
        <p:spPr>
          <a:xfrm>
            <a:off x="-280234" y="2042216"/>
            <a:ext cx="1523733" cy="61208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FC963723-35E3-4845-879B-CB0C2B47B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616654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258157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">
            <a:extLst>
              <a:ext uri="{FF2B5EF4-FFF2-40B4-BE49-F238E27FC236}">
                <a16:creationId xmlns:a16="http://schemas.microsoft.com/office/drawing/2014/main" id="{3984128B-88BE-4A46-A56A-666DE2B74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11F39B1E-3F49-4EF3-8CB2-485F66ED75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0979057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itre 1">
            <a:extLst>
              <a:ext uri="{FF2B5EF4-FFF2-40B4-BE49-F238E27FC236}">
                <a16:creationId xmlns:a16="http://schemas.microsoft.com/office/drawing/2014/main" id="{3BA67BEC-AE77-4E0A-809A-8371C2DA0EA6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Lysogenic</a:t>
            </a:r>
            <a:r>
              <a:rPr lang="fr-FR" sz="3200" dirty="0">
                <a:solidFill>
                  <a:srgbClr val="92D050"/>
                </a:solidFill>
              </a:rPr>
              <a:t> conversion </a:t>
            </a:r>
            <a:r>
              <a:rPr lang="fr-FR" sz="3200" dirty="0" err="1">
                <a:solidFill>
                  <a:srgbClr val="92D050"/>
                </a:solidFill>
              </a:rPr>
              <a:t>genes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869FB28B-076F-42DC-B2F7-C984B0502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519" y="5320561"/>
            <a:ext cx="9689910" cy="25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66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AD7E473-8F5F-4FF1-961E-EB3A21AABA87}"/>
              </a:ext>
            </a:extLst>
          </p:cNvPr>
          <p:cNvSpPr txBox="1"/>
          <p:nvPr/>
        </p:nvSpPr>
        <p:spPr>
          <a:xfrm>
            <a:off x="1211484" y="8484789"/>
            <a:ext cx="9144000" cy="2020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 rtl="0" latinLnBrk="1" hangingPunct="0"/>
            <a:r>
              <a:rPr lang="fr-FR" sz="844" i="1" dirty="0">
                <a:solidFill>
                  <a:srgbClr val="000000"/>
                </a:solidFill>
                <a:sym typeface="Helvetica Light"/>
              </a:rPr>
              <a:t>Hampton et al., Nature 2020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4830BD4-E044-4F1C-A96E-7F4EA7742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48" y="2862471"/>
            <a:ext cx="3473648" cy="166985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207CB13-0BEA-4A3B-B22D-B17E95EAD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24" y="4992940"/>
            <a:ext cx="2741414" cy="3223617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049B399-3E3A-44EF-89DB-682CACB9E9E7}"/>
              </a:ext>
            </a:extLst>
          </p:cNvPr>
          <p:cNvCxnSpPr/>
          <p:nvPr/>
        </p:nvCxnSpPr>
        <p:spPr>
          <a:xfrm>
            <a:off x="3277115" y="4599770"/>
            <a:ext cx="0" cy="3660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8F997CD-E0C6-4D28-9A9A-1623AC48A2FC}"/>
              </a:ext>
            </a:extLst>
          </p:cNvPr>
          <p:cNvSpPr/>
          <p:nvPr/>
        </p:nvSpPr>
        <p:spPr>
          <a:xfrm>
            <a:off x="2821241" y="6119805"/>
            <a:ext cx="654021" cy="48114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endParaRPr lang="fr-FR" sz="1687">
              <a:solidFill>
                <a:srgbClr val="FFFFFF"/>
              </a:solidFill>
              <a:sym typeface="Helvetica Light"/>
            </a:endParaRP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A38D4BB-3452-4503-A61C-0353884C15EE}"/>
              </a:ext>
            </a:extLst>
          </p:cNvPr>
          <p:cNvCxnSpPr/>
          <p:nvPr/>
        </p:nvCxnSpPr>
        <p:spPr>
          <a:xfrm>
            <a:off x="3170229" y="6167692"/>
            <a:ext cx="0" cy="3660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B08DE6-4904-456F-9293-11AE4E83496D}"/>
              </a:ext>
            </a:extLst>
          </p:cNvPr>
          <p:cNvCxnSpPr>
            <a:cxnSpLocks/>
          </p:cNvCxnSpPr>
          <p:nvPr/>
        </p:nvCxnSpPr>
        <p:spPr>
          <a:xfrm flipV="1">
            <a:off x="3277115" y="6119805"/>
            <a:ext cx="0" cy="3614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AD55B35-214E-4137-BB61-DE59E657944B}"/>
              </a:ext>
            </a:extLst>
          </p:cNvPr>
          <p:cNvSpPr/>
          <p:nvPr/>
        </p:nvSpPr>
        <p:spPr>
          <a:xfrm>
            <a:off x="2850503" y="7981259"/>
            <a:ext cx="834108" cy="26693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fr-FR" sz="1266" dirty="0" err="1">
                <a:sym typeface="Helvetica Light"/>
              </a:rPr>
              <a:t>Lysogeny</a:t>
            </a:r>
            <a:endParaRPr lang="fr-FR" sz="1266" dirty="0">
              <a:sym typeface="Helvetica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BA25E-5F81-431F-8383-5FF89E912D93}"/>
              </a:ext>
            </a:extLst>
          </p:cNvPr>
          <p:cNvSpPr/>
          <p:nvPr/>
        </p:nvSpPr>
        <p:spPr>
          <a:xfrm>
            <a:off x="896348" y="3192548"/>
            <a:ext cx="1216760" cy="52000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latinLnBrk="1" hangingPunct="0"/>
            <a:endParaRPr lang="fr-FR" sz="844" dirty="0">
              <a:sym typeface="Helvetica Light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4F5BA013-ED87-40CB-8CD0-D6EF576E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292" y="5920672"/>
            <a:ext cx="4702613" cy="12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352631D-93D5-46CD-9201-2DE901383AF7}"/>
              </a:ext>
            </a:extLst>
          </p:cNvPr>
          <p:cNvSpPr txBox="1"/>
          <p:nvPr/>
        </p:nvSpPr>
        <p:spPr>
          <a:xfrm>
            <a:off x="5652467" y="7336998"/>
            <a:ext cx="4468262" cy="461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fr-FR" sz="1266" dirty="0" err="1">
                <a:solidFill>
                  <a:srgbClr val="000000"/>
                </a:solidFill>
                <a:sym typeface="Helvetica Light"/>
              </a:rPr>
              <a:t>Genomic</a:t>
            </a:r>
            <a:r>
              <a:rPr lang="fr-FR" sz="1266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fr-FR" sz="1266" dirty="0" err="1">
                <a:solidFill>
                  <a:srgbClr val="000000"/>
                </a:solidFill>
                <a:sym typeface="Helvetica Light"/>
              </a:rPr>
              <a:t>map</a:t>
            </a:r>
            <a:r>
              <a:rPr lang="fr-FR" sz="1266" dirty="0">
                <a:solidFill>
                  <a:srgbClr val="000000"/>
                </a:solidFill>
                <a:sym typeface="Helvetica Light"/>
              </a:rPr>
              <a:t> of the </a:t>
            </a:r>
            <a:r>
              <a:rPr lang="fr-FR" sz="1266" dirty="0" err="1">
                <a:solidFill>
                  <a:srgbClr val="000000"/>
                </a:solidFill>
                <a:sym typeface="Helvetica Light"/>
              </a:rPr>
              <a:t>morphogenetic</a:t>
            </a:r>
            <a:r>
              <a:rPr lang="fr-FR" sz="1266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fr-FR" sz="1266" dirty="0" err="1">
                <a:solidFill>
                  <a:srgbClr val="000000"/>
                </a:solidFill>
                <a:sym typeface="Helvetica Light"/>
              </a:rPr>
              <a:t>regions</a:t>
            </a:r>
            <a:r>
              <a:rPr lang="fr-FR" sz="1266" dirty="0">
                <a:solidFill>
                  <a:srgbClr val="000000"/>
                </a:solidFill>
                <a:sym typeface="Helvetica Light"/>
              </a:rPr>
              <a:t> of phages HK97    and HK022. The </a:t>
            </a:r>
            <a:r>
              <a:rPr lang="fr-FR" sz="1266" dirty="0" err="1">
                <a:solidFill>
                  <a:srgbClr val="000000"/>
                </a:solidFill>
                <a:sym typeface="Helvetica Light"/>
              </a:rPr>
              <a:t>morons</a:t>
            </a:r>
            <a:r>
              <a:rPr lang="fr-FR" sz="1266" dirty="0">
                <a:solidFill>
                  <a:srgbClr val="000000"/>
                </a:solidFill>
                <a:sym typeface="Helvetica Light"/>
              </a:rPr>
              <a:t> gp15 and gp20 are </a:t>
            </a:r>
            <a:r>
              <a:rPr lang="fr-FR" sz="1266" dirty="0" err="1">
                <a:solidFill>
                  <a:srgbClr val="000000"/>
                </a:solidFill>
                <a:sym typeface="Helvetica Light"/>
              </a:rPr>
              <a:t>framed</a:t>
            </a:r>
            <a:endParaRPr lang="fr-FR" sz="1266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6A6FAD8-D61F-4A01-9E6B-71F3009914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91" y="3488536"/>
            <a:ext cx="4654380" cy="89618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5104B60-2B61-4385-8C86-BB52C1DA5028}"/>
              </a:ext>
            </a:extLst>
          </p:cNvPr>
          <p:cNvSpPr/>
          <p:nvPr/>
        </p:nvSpPr>
        <p:spPr>
          <a:xfrm>
            <a:off x="5296280" y="4121147"/>
            <a:ext cx="1484722" cy="3317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endParaRPr lang="fr-FR" sz="1687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F771718-5E3C-4940-B50C-9EF0484F4537}"/>
              </a:ext>
            </a:extLst>
          </p:cNvPr>
          <p:cNvSpPr txBox="1"/>
          <p:nvPr/>
        </p:nvSpPr>
        <p:spPr>
          <a:xfrm>
            <a:off x="7154586" y="4119966"/>
            <a:ext cx="583494" cy="2452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fr-FR" sz="1125" dirty="0">
                <a:solidFill>
                  <a:srgbClr val="000000"/>
                </a:solidFill>
                <a:latin typeface="Century Gothic" panose="020B0502020202020204" pitchFamily="34" charset="0"/>
                <a:sym typeface="Helvetica Light"/>
              </a:rPr>
              <a:t>morons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8292917-53CE-4371-899B-FCC997AC1693}"/>
              </a:ext>
            </a:extLst>
          </p:cNvPr>
          <p:cNvSpPr txBox="1"/>
          <p:nvPr/>
        </p:nvSpPr>
        <p:spPr>
          <a:xfrm>
            <a:off x="5407413" y="4804052"/>
            <a:ext cx="3814319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rtl="0" latinLnBrk="1" hangingPunct="0"/>
            <a:r>
              <a:rPr lang="fr-BE" sz="1125" dirty="0">
                <a:latin typeface="Century Gothic" panose="020B0502020202020204" pitchFamily="34" charset="0"/>
              </a:rPr>
              <a:t>Genes not </a:t>
            </a:r>
            <a:r>
              <a:rPr lang="fr-BE" sz="1125" dirty="0" err="1">
                <a:latin typeface="Century Gothic" panose="020B0502020202020204" pitchFamily="34" charset="0"/>
              </a:rPr>
              <a:t>conserved</a:t>
            </a:r>
            <a:r>
              <a:rPr lang="fr-BE" sz="1125" dirty="0">
                <a:latin typeface="Century Gothic" panose="020B0502020202020204" pitchFamily="34" charset="0"/>
              </a:rPr>
              <a:t> in phage </a:t>
            </a:r>
            <a:r>
              <a:rPr lang="fr-BE" sz="1125" dirty="0" err="1">
                <a:latin typeface="Century Gothic" panose="020B0502020202020204" pitchFamily="34" charset="0"/>
              </a:rPr>
              <a:t>genomes</a:t>
            </a:r>
            <a:r>
              <a:rPr lang="fr-BE" sz="1125" dirty="0">
                <a:latin typeface="Century Gothic" panose="020B0502020202020204" pitchFamily="34" charset="0"/>
              </a:rPr>
              <a:t> </a:t>
            </a:r>
            <a:r>
              <a:rPr lang="fr-BE" sz="1125" dirty="0" err="1">
                <a:latin typeface="Century Gothic" panose="020B0502020202020204" pitchFamily="34" charset="0"/>
              </a:rPr>
              <a:t>that</a:t>
            </a:r>
            <a:r>
              <a:rPr lang="fr-BE" sz="1125" dirty="0">
                <a:latin typeface="Century Gothic" panose="020B0502020202020204" pitchFamily="34" charset="0"/>
              </a:rPr>
              <a:t> </a:t>
            </a:r>
            <a:r>
              <a:rPr lang="fr-BE" sz="1125" dirty="0" err="1">
                <a:latin typeface="Century Gothic" panose="020B0502020202020204" pitchFamily="34" charset="0"/>
              </a:rPr>
              <a:t>lack</a:t>
            </a:r>
            <a:endParaRPr lang="fr-BE" sz="1125" dirty="0">
              <a:latin typeface="Century Gothic" panose="020B0502020202020204" pitchFamily="34" charset="0"/>
            </a:endParaRPr>
          </a:p>
          <a:p>
            <a:pPr rtl="0" latinLnBrk="1" hangingPunct="0"/>
            <a:r>
              <a:rPr lang="fr-BE" sz="1125" dirty="0">
                <a:latin typeface="Century Gothic" panose="020B0502020202020204" pitchFamily="34" charset="0"/>
              </a:rPr>
              <a:t> phage </a:t>
            </a:r>
            <a:r>
              <a:rPr lang="fr-BE" sz="1125" dirty="0" err="1">
                <a:latin typeface="Century Gothic" panose="020B0502020202020204" pitchFamily="34" charset="0"/>
              </a:rPr>
              <a:t>function</a:t>
            </a:r>
            <a:r>
              <a:rPr lang="fr-BE" sz="1125" dirty="0">
                <a:latin typeface="Century Gothic" panose="020B0502020202020204" pitchFamily="34" charset="0"/>
              </a:rPr>
              <a:t> and </a:t>
            </a:r>
            <a:r>
              <a:rPr lang="fr-BE" sz="1125" dirty="0" err="1">
                <a:latin typeface="Century Gothic" panose="020B0502020202020204" pitchFamily="34" charset="0"/>
              </a:rPr>
              <a:t>may</a:t>
            </a:r>
            <a:r>
              <a:rPr lang="fr-BE" sz="1125" dirty="0">
                <a:latin typeface="Century Gothic" panose="020B0502020202020204" pitchFamily="34" charset="0"/>
              </a:rPr>
              <a:t> </a:t>
            </a:r>
            <a:r>
              <a:rPr lang="fr-BE" sz="1125" dirty="0" err="1">
                <a:latin typeface="Century Gothic" panose="020B0502020202020204" pitchFamily="34" charset="0"/>
              </a:rPr>
              <a:t>act</a:t>
            </a:r>
            <a:r>
              <a:rPr lang="fr-BE" sz="1125" dirty="0">
                <a:latin typeface="Century Gothic" panose="020B0502020202020204" pitchFamily="34" charset="0"/>
              </a:rPr>
              <a:t> as fitness </a:t>
            </a:r>
            <a:r>
              <a:rPr lang="fr-BE" sz="1125" dirty="0" err="1">
                <a:latin typeface="Century Gothic" panose="020B0502020202020204" pitchFamily="34" charset="0"/>
              </a:rPr>
              <a:t>factors</a:t>
            </a:r>
            <a:endParaRPr lang="fr-FR" sz="1125" dirty="0">
              <a:solidFill>
                <a:srgbClr val="000000"/>
              </a:solidFill>
              <a:latin typeface="Century Gothic" panose="020B0502020202020204" pitchFamily="34" charset="0"/>
              <a:sym typeface="Helvetica Light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C476CAA-FB5D-45FF-ABFE-774B4E837FAD}"/>
              </a:ext>
            </a:extLst>
          </p:cNvPr>
          <p:cNvCxnSpPr>
            <a:cxnSpLocks/>
          </p:cNvCxnSpPr>
          <p:nvPr/>
        </p:nvCxnSpPr>
        <p:spPr>
          <a:xfrm>
            <a:off x="7390503" y="4357206"/>
            <a:ext cx="0" cy="387773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889BE59-C4F0-43AE-906A-11D31A057DD6}"/>
              </a:ext>
            </a:extLst>
          </p:cNvPr>
          <p:cNvSpPr txBox="1"/>
          <p:nvPr/>
        </p:nvSpPr>
        <p:spPr>
          <a:xfrm>
            <a:off x="4450212" y="7988562"/>
            <a:ext cx="4804200" cy="461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fr-FR" sz="1266" b="1" dirty="0" err="1">
                <a:solidFill>
                  <a:srgbClr val="000000"/>
                </a:solidFill>
                <a:latin typeface="Century Gothic" panose="020B0502020202020204" pitchFamily="34" charset="0"/>
                <a:sym typeface="Helvetica Light"/>
              </a:rPr>
              <a:t>Lysogenic</a:t>
            </a:r>
            <a:r>
              <a:rPr lang="fr-FR" sz="1266" b="1" dirty="0">
                <a:solidFill>
                  <a:srgbClr val="000000"/>
                </a:solidFill>
                <a:latin typeface="Century Gothic" panose="020B0502020202020204" pitchFamily="34" charset="0"/>
                <a:sym typeface="Helvetica Light"/>
              </a:rPr>
              <a:t> conversion </a:t>
            </a:r>
            <a:r>
              <a:rPr lang="fr-FR" sz="1266" dirty="0">
                <a:solidFill>
                  <a:srgbClr val="000000"/>
                </a:solidFill>
                <a:latin typeface="Century Gothic" panose="020B0502020202020204" pitchFamily="34" charset="0"/>
                <a:sym typeface="Helvetica Light"/>
              </a:rPr>
              <a:t>= expression of </a:t>
            </a:r>
            <a:r>
              <a:rPr lang="fr-FR" sz="1266" dirty="0" err="1">
                <a:solidFill>
                  <a:srgbClr val="000000"/>
                </a:solidFill>
                <a:latin typeface="Century Gothic" panose="020B0502020202020204" pitchFamily="34" charset="0"/>
                <a:sym typeface="Helvetica Light"/>
              </a:rPr>
              <a:t>bacteriophage</a:t>
            </a:r>
            <a:r>
              <a:rPr lang="fr-FR" sz="1266" dirty="0">
                <a:solidFill>
                  <a:srgbClr val="000000"/>
                </a:solidFill>
                <a:latin typeface="Century Gothic" panose="020B0502020202020204" pitchFamily="34" charset="0"/>
                <a:sym typeface="Helvetica Light"/>
              </a:rPr>
              <a:t> </a:t>
            </a:r>
            <a:r>
              <a:rPr lang="fr-FR" sz="1266" dirty="0" err="1">
                <a:solidFill>
                  <a:srgbClr val="000000"/>
                </a:solidFill>
                <a:latin typeface="Century Gothic" panose="020B0502020202020204" pitchFamily="34" charset="0"/>
                <a:sym typeface="Helvetica Light"/>
              </a:rPr>
              <a:t>genes</a:t>
            </a:r>
            <a:r>
              <a:rPr lang="fr-FR" sz="1266" dirty="0">
                <a:solidFill>
                  <a:srgbClr val="000000"/>
                </a:solidFill>
                <a:latin typeface="Century Gothic" panose="020B0502020202020204" pitchFamily="34" charset="0"/>
                <a:sym typeface="Helvetica Light"/>
              </a:rPr>
              <a:t> </a:t>
            </a:r>
          </a:p>
          <a:p>
            <a:pPr algn="ctr" defTabSz="410751" latinLnBrk="1" hangingPunct="0"/>
            <a:r>
              <a:rPr lang="fr-FR" sz="1266" dirty="0">
                <a:solidFill>
                  <a:srgbClr val="000000"/>
                </a:solidFill>
                <a:latin typeface="Century Gothic" panose="020B0502020202020204" pitchFamily="34" charset="0"/>
                <a:sym typeface="Helvetica Light"/>
              </a:rPr>
              <a:t>in the prophage</a:t>
            </a:r>
          </a:p>
        </p:txBody>
      </p:sp>
      <p:sp>
        <p:nvSpPr>
          <p:cNvPr id="43" name="Cadre 42">
            <a:extLst>
              <a:ext uri="{FF2B5EF4-FFF2-40B4-BE49-F238E27FC236}">
                <a16:creationId xmlns:a16="http://schemas.microsoft.com/office/drawing/2014/main" id="{EFB62534-17B1-4649-BD4F-C2A7449BF923}"/>
              </a:ext>
            </a:extLst>
          </p:cNvPr>
          <p:cNvSpPr/>
          <p:nvPr/>
        </p:nvSpPr>
        <p:spPr>
          <a:xfrm>
            <a:off x="4137151" y="8009434"/>
            <a:ext cx="5494433" cy="461066"/>
          </a:xfrm>
          <a:prstGeom prst="frame">
            <a:avLst>
              <a:gd name="adj1" fmla="val 6304"/>
            </a:avLst>
          </a:prstGeom>
          <a:solidFill>
            <a:srgbClr val="0070C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endParaRPr lang="fr-FR" sz="1687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ACDD69-DFFD-412D-B329-FE892C695E73}"/>
              </a:ext>
            </a:extLst>
          </p:cNvPr>
          <p:cNvSpPr/>
          <p:nvPr/>
        </p:nvSpPr>
        <p:spPr>
          <a:xfrm>
            <a:off x="5475096" y="3494439"/>
            <a:ext cx="1090506" cy="2884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fr-FR" sz="1406" dirty="0">
                <a:sym typeface="Helvetica Light"/>
              </a:rPr>
              <a:t>genomes</a:t>
            </a:r>
          </a:p>
        </p:txBody>
      </p:sp>
    </p:spTree>
    <p:extLst>
      <p:ext uri="{BB962C8B-B14F-4D97-AF65-F5344CB8AC3E}">
        <p14:creationId xmlns:p14="http://schemas.microsoft.com/office/powerpoint/2010/main" val="35894439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>
                <a:solidFill>
                  <a:srgbClr val="92D050"/>
                </a:solidFill>
              </a:rPr>
              <a:t>Phage </a:t>
            </a:r>
            <a:r>
              <a:rPr lang="fr-FR" sz="3200" dirty="0" err="1">
                <a:solidFill>
                  <a:srgbClr val="92D050"/>
                </a:solidFill>
              </a:rPr>
              <a:t>strategies</a:t>
            </a:r>
            <a:r>
              <a:rPr lang="fr-FR" sz="3200" dirty="0">
                <a:solidFill>
                  <a:srgbClr val="92D050"/>
                </a:solidFill>
              </a:rPr>
              <a:t> to </a:t>
            </a:r>
            <a:r>
              <a:rPr lang="fr-FR" sz="3200" dirty="0" err="1">
                <a:solidFill>
                  <a:srgbClr val="92D050"/>
                </a:solidFill>
              </a:rPr>
              <a:t>counteract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defence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endParaRPr lang="fr-FR" sz="3200" dirty="0">
              <a:solidFill>
                <a:srgbClr val="92D050"/>
              </a:solidFill>
            </a:endParaRP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3984128B-88BE-4A46-A56A-666DE2B74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3" name="Picture 4" descr="Dmd action">
            <a:extLst>
              <a:ext uri="{FF2B5EF4-FFF2-40B4-BE49-F238E27FC236}">
                <a16:creationId xmlns:a16="http://schemas.microsoft.com/office/drawing/2014/main" id="{49223019-599E-4C64-BB9B-3A98765A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41" y="2808048"/>
            <a:ext cx="10930318" cy="621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ACB4BF0F-6305-410E-B283-C678BEA23B81}"/>
              </a:ext>
            </a:extLst>
          </p:cNvPr>
          <p:cNvSpPr txBox="1"/>
          <p:nvPr/>
        </p:nvSpPr>
        <p:spPr>
          <a:xfrm>
            <a:off x="0" y="9466342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Short.L.F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et al. Mol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Microbiol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2012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E973919-9DD1-461A-9358-73560931C2F1}"/>
              </a:ext>
            </a:extLst>
          </p:cNvPr>
          <p:cNvSpPr txBox="1"/>
          <p:nvPr/>
        </p:nvSpPr>
        <p:spPr>
          <a:xfrm>
            <a:off x="132316" y="1768380"/>
            <a:ext cx="127052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Hijacked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 phage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encoded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 versions of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bacterial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defense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mechanism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8BCE35E5-F598-4DA9-B096-DC5D0EE11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929397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B41A0FC3-7C79-4E96-B605-88136B0EF46A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594812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">
            <a:extLst>
              <a:ext uri="{FF2B5EF4-FFF2-40B4-BE49-F238E27FC236}">
                <a16:creationId xmlns:a16="http://schemas.microsoft.com/office/drawing/2014/main" id="{3984128B-88BE-4A46-A56A-666DE2B74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3" name="Picture 4" descr="Dmd action">
            <a:extLst>
              <a:ext uri="{FF2B5EF4-FFF2-40B4-BE49-F238E27FC236}">
                <a16:creationId xmlns:a16="http://schemas.microsoft.com/office/drawing/2014/main" id="{49223019-599E-4C64-BB9B-3A98765A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41" y="2808048"/>
            <a:ext cx="10930318" cy="621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ACB4BF0F-6305-410E-B283-C678BEA23B81}"/>
              </a:ext>
            </a:extLst>
          </p:cNvPr>
          <p:cNvSpPr txBox="1"/>
          <p:nvPr/>
        </p:nvSpPr>
        <p:spPr>
          <a:xfrm>
            <a:off x="0" y="9466342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Short.L.F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et al. Mol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Microbiol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2012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E973919-9DD1-461A-9358-73560931C2F1}"/>
              </a:ext>
            </a:extLst>
          </p:cNvPr>
          <p:cNvSpPr txBox="1"/>
          <p:nvPr/>
        </p:nvSpPr>
        <p:spPr>
          <a:xfrm>
            <a:off x="132316" y="1768380"/>
            <a:ext cx="127052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Hijacked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 phage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encoded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 versions of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bacterial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defense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mechanism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sp>
        <p:nvSpPr>
          <p:cNvPr id="36" name="Cadre 35">
            <a:extLst>
              <a:ext uri="{FF2B5EF4-FFF2-40B4-BE49-F238E27FC236}">
                <a16:creationId xmlns:a16="http://schemas.microsoft.com/office/drawing/2014/main" id="{458A61BC-E99A-4FF0-8753-8C65BB030AC9}"/>
              </a:ext>
            </a:extLst>
          </p:cNvPr>
          <p:cNvSpPr/>
          <p:nvPr/>
        </p:nvSpPr>
        <p:spPr>
          <a:xfrm>
            <a:off x="4252136" y="7203764"/>
            <a:ext cx="943011" cy="919203"/>
          </a:xfrm>
          <a:prstGeom prst="frame">
            <a:avLst>
              <a:gd name="adj1" fmla="val 6661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E84519B3-72EC-474F-B44D-BD630EB03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79250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844DA4C5-89E4-4A49-A26E-9B646F18E9D7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>
                <a:solidFill>
                  <a:srgbClr val="92D050"/>
                </a:solidFill>
              </a:rPr>
              <a:t>Phage </a:t>
            </a:r>
            <a:r>
              <a:rPr lang="fr-FR" sz="3200" dirty="0" err="1">
                <a:solidFill>
                  <a:srgbClr val="92D050"/>
                </a:solidFill>
              </a:rPr>
              <a:t>strategies</a:t>
            </a:r>
            <a:r>
              <a:rPr lang="fr-FR" sz="3200" dirty="0">
                <a:solidFill>
                  <a:srgbClr val="92D050"/>
                </a:solidFill>
              </a:rPr>
              <a:t> to </a:t>
            </a:r>
            <a:r>
              <a:rPr lang="fr-FR" sz="3200" dirty="0" err="1">
                <a:solidFill>
                  <a:srgbClr val="92D050"/>
                </a:solidFill>
              </a:rPr>
              <a:t>counteract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defence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endParaRPr lang="fr-FR" sz="3200" dirty="0">
              <a:solidFill>
                <a:srgbClr val="92D05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385B35-7E57-4883-966F-0F108CFC675E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296135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">
            <a:extLst>
              <a:ext uri="{FF2B5EF4-FFF2-40B4-BE49-F238E27FC236}">
                <a16:creationId xmlns:a16="http://schemas.microsoft.com/office/drawing/2014/main" id="{3984128B-88BE-4A46-A56A-666DE2B74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E973919-9DD1-461A-9358-73560931C2F1}"/>
              </a:ext>
            </a:extLst>
          </p:cNvPr>
          <p:cNvSpPr txBox="1"/>
          <p:nvPr/>
        </p:nvSpPr>
        <p:spPr>
          <a:xfrm>
            <a:off x="132316" y="1768380"/>
            <a:ext cx="127052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Wingdings" pitchFamily="2" charset="2"/>
              </a:rPr>
              <a:t>Modification of the phage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E84519B3-72EC-474F-B44D-BD630EB03426}"/>
              </a:ext>
            </a:extLst>
          </p:cNvPr>
          <p:cNvGraphicFramePr/>
          <p:nvPr/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844DA4C5-89E4-4A49-A26E-9B646F18E9D7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>
                <a:solidFill>
                  <a:srgbClr val="92D050"/>
                </a:solidFill>
              </a:rPr>
              <a:t>Phage </a:t>
            </a:r>
            <a:r>
              <a:rPr lang="fr-FR" sz="3200" dirty="0" err="1">
                <a:solidFill>
                  <a:srgbClr val="92D050"/>
                </a:solidFill>
              </a:rPr>
              <a:t>strategies</a:t>
            </a:r>
            <a:r>
              <a:rPr lang="fr-FR" sz="3200" dirty="0">
                <a:solidFill>
                  <a:srgbClr val="92D050"/>
                </a:solidFill>
              </a:rPr>
              <a:t> to </a:t>
            </a:r>
            <a:r>
              <a:rPr lang="fr-FR" sz="3200" dirty="0" err="1">
                <a:solidFill>
                  <a:srgbClr val="92D050"/>
                </a:solidFill>
              </a:rPr>
              <a:t>counteract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defence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endParaRPr lang="fr-FR" sz="3200" dirty="0">
              <a:solidFill>
                <a:srgbClr val="92D050"/>
              </a:solidFill>
            </a:endParaRPr>
          </a:p>
        </p:txBody>
      </p:sp>
      <p:pic>
        <p:nvPicPr>
          <p:cNvPr id="12" name="Picture 2" descr="The War between Bacteria and Bacteriophages | IntechOpen">
            <a:extLst>
              <a:ext uri="{FF2B5EF4-FFF2-40B4-BE49-F238E27FC236}">
                <a16:creationId xmlns:a16="http://schemas.microsoft.com/office/drawing/2014/main" id="{5E2BFB72-B1F6-4568-9F9C-9A9CC5D3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37" y="3053167"/>
            <a:ext cx="5348259" cy="255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C375D4-1080-4890-931D-4D2A8A513440}"/>
              </a:ext>
            </a:extLst>
          </p:cNvPr>
          <p:cNvSpPr txBox="1"/>
          <p:nvPr/>
        </p:nvSpPr>
        <p:spPr>
          <a:xfrm>
            <a:off x="132316" y="8060532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1200" dirty="0">
                <a:solidFill>
                  <a:srgbClr val="000000"/>
                </a:solidFill>
              </a:rPr>
              <a:t>https://</a:t>
            </a:r>
            <a:r>
              <a:rPr lang="fr-FR" sz="1200" dirty="0" err="1">
                <a:solidFill>
                  <a:srgbClr val="000000"/>
                </a:solidFill>
              </a:rPr>
              <a:t>www.researchgate.net</a:t>
            </a:r>
            <a:r>
              <a:rPr lang="fr-FR" sz="1200" dirty="0">
                <a:solidFill>
                  <a:srgbClr val="000000"/>
                </a:solidFill>
              </a:rPr>
              <a:t>/figure/Bacterial-strategies-to-inhibit-phage-adsorption-and-phage-strategies-to-access-host_fig1_337215140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4" name="Picture 4" descr="Bacterial strategies to inhibit phage adsorption and phage ...">
            <a:extLst>
              <a:ext uri="{FF2B5EF4-FFF2-40B4-BE49-F238E27FC236}">
                <a16:creationId xmlns:a16="http://schemas.microsoft.com/office/drawing/2014/main" id="{0B353F74-F424-4C2C-B7AA-CE1845FE2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117" y="4040881"/>
            <a:ext cx="6220199" cy="394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869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">
            <a:extLst>
              <a:ext uri="{FF2B5EF4-FFF2-40B4-BE49-F238E27FC236}">
                <a16:creationId xmlns:a16="http://schemas.microsoft.com/office/drawing/2014/main" id="{3984128B-88BE-4A46-A56A-666DE2B74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E84519B3-72EC-474F-B44D-BD630EB03426}"/>
              </a:ext>
            </a:extLst>
          </p:cNvPr>
          <p:cNvGraphicFramePr/>
          <p:nvPr/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844DA4C5-89E4-4A49-A26E-9B646F18E9D7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>
                <a:solidFill>
                  <a:srgbClr val="92D050"/>
                </a:solidFill>
              </a:rPr>
              <a:t>Phage </a:t>
            </a:r>
            <a:r>
              <a:rPr lang="fr-FR" sz="3200" dirty="0" err="1">
                <a:solidFill>
                  <a:srgbClr val="92D050"/>
                </a:solidFill>
              </a:rPr>
              <a:t>strategies</a:t>
            </a:r>
            <a:r>
              <a:rPr lang="fr-FR" sz="3200" dirty="0">
                <a:solidFill>
                  <a:srgbClr val="92D050"/>
                </a:solidFill>
              </a:rPr>
              <a:t> to </a:t>
            </a:r>
            <a:r>
              <a:rPr lang="fr-FR" sz="3200" dirty="0" err="1">
                <a:solidFill>
                  <a:srgbClr val="92D050"/>
                </a:solidFill>
              </a:rPr>
              <a:t>counteract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defence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endParaRPr lang="fr-FR" sz="3200" dirty="0">
              <a:solidFill>
                <a:srgbClr val="92D050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E89AAE2-944F-49CA-8DA9-B88D7FF05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865" y="2525803"/>
            <a:ext cx="9711889" cy="623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2322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4400" dirty="0">
                <a:solidFill>
                  <a:srgbClr val="92D050"/>
                </a:solidFill>
              </a:rPr>
              <a:t>Goal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58E4960-5ABD-AA49-A32D-B84D899D2B1D}"/>
              </a:ext>
            </a:extLst>
          </p:cNvPr>
          <p:cNvSpPr txBox="1"/>
          <p:nvPr/>
        </p:nvSpPr>
        <p:spPr>
          <a:xfrm>
            <a:off x="132316" y="4708197"/>
            <a:ext cx="12740168" cy="2380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4000" dirty="0" err="1">
                <a:solidFill>
                  <a:schemeClr val="tx2"/>
                </a:solidFill>
              </a:rPr>
              <a:t>Two</a:t>
            </a:r>
            <a:r>
              <a:rPr lang="nl-BE" sz="4000" dirty="0">
                <a:solidFill>
                  <a:schemeClr val="tx2"/>
                </a:solidFill>
              </a:rPr>
              <a:t> </a:t>
            </a:r>
            <a:r>
              <a:rPr lang="nl-BE" sz="4000" dirty="0" err="1">
                <a:solidFill>
                  <a:schemeClr val="tx2"/>
                </a:solidFill>
              </a:rPr>
              <a:t>main</a:t>
            </a:r>
            <a:r>
              <a:rPr lang="nl-BE" sz="4000" dirty="0">
                <a:solidFill>
                  <a:schemeClr val="tx2"/>
                </a:solidFill>
              </a:rPr>
              <a:t> </a:t>
            </a:r>
            <a:r>
              <a:rPr lang="nl-BE" sz="4000" dirty="0" err="1">
                <a:solidFill>
                  <a:schemeClr val="tx2"/>
                </a:solidFill>
              </a:rPr>
              <a:t>parts</a:t>
            </a:r>
            <a:r>
              <a:rPr lang="nl-BE" sz="4000" dirty="0">
                <a:solidFill>
                  <a:schemeClr val="tx2"/>
                </a:solidFill>
              </a:rPr>
              <a:t> :</a:t>
            </a:r>
          </a:p>
          <a:p>
            <a:pPr algn="l" rtl="0" latinLnBrk="1" hangingPunct="0"/>
            <a:r>
              <a:rPr lang="nl-BE" sz="4000" dirty="0">
                <a:solidFill>
                  <a:schemeClr val="tx2"/>
                </a:solidFill>
              </a:rPr>
              <a:t>		- </a:t>
            </a:r>
            <a:r>
              <a:rPr lang="nl-BE" sz="4000" dirty="0" err="1">
                <a:solidFill>
                  <a:schemeClr val="tx2"/>
                </a:solidFill>
              </a:rPr>
              <a:t>Bioinformatics</a:t>
            </a:r>
            <a:r>
              <a:rPr lang="nl-BE" sz="4000" dirty="0">
                <a:solidFill>
                  <a:schemeClr val="tx2"/>
                </a:solidFill>
              </a:rPr>
              <a:t> : </a:t>
            </a:r>
            <a:r>
              <a:rPr lang="nl-BE" sz="4000" dirty="0" err="1">
                <a:solidFill>
                  <a:schemeClr val="tx2"/>
                </a:solidFill>
              </a:rPr>
              <a:t>prediction</a:t>
            </a:r>
            <a:r>
              <a:rPr lang="nl-BE" sz="4000" dirty="0">
                <a:solidFill>
                  <a:schemeClr val="tx2"/>
                </a:solidFill>
              </a:rPr>
              <a:t> of new </a:t>
            </a:r>
            <a:r>
              <a:rPr lang="nl-BE" sz="4000" dirty="0" err="1">
                <a:solidFill>
                  <a:schemeClr val="tx2"/>
                </a:solidFill>
              </a:rPr>
              <a:t>defense</a:t>
            </a:r>
            <a:r>
              <a:rPr lang="nl-BE" sz="4000" dirty="0">
                <a:solidFill>
                  <a:schemeClr val="tx2"/>
                </a:solidFill>
              </a:rPr>
              <a:t> systems</a:t>
            </a:r>
          </a:p>
          <a:p>
            <a:pPr algn="l" rtl="0" latinLnBrk="1" hangingPunct="0"/>
            <a:r>
              <a:rPr lang="nl-BE" sz="4000" dirty="0">
                <a:solidFill>
                  <a:schemeClr val="tx2"/>
                </a:solidFill>
              </a:rPr>
              <a:t>	</a:t>
            </a:r>
            <a:r>
              <a:rPr kumimoji="0" lang="nl-BE" sz="4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sym typeface="Helvetica Light"/>
              </a:rPr>
              <a:t>	- </a:t>
            </a:r>
            <a:r>
              <a:rPr lang="nl-BE" sz="4000" dirty="0" err="1">
                <a:solidFill>
                  <a:schemeClr val="tx2"/>
                </a:solidFill>
              </a:rPr>
              <a:t>Experimental</a:t>
            </a:r>
            <a:r>
              <a:rPr lang="nl-BE" sz="4000" dirty="0">
                <a:solidFill>
                  <a:schemeClr val="tx2"/>
                </a:solidFill>
              </a:rPr>
              <a:t> : </a:t>
            </a:r>
            <a:r>
              <a:rPr lang="nl-BE" sz="4000" dirty="0" err="1">
                <a:solidFill>
                  <a:schemeClr val="tx2"/>
                </a:solidFill>
              </a:rPr>
              <a:t>v</a:t>
            </a:r>
            <a:r>
              <a:rPr kumimoji="0" lang="nl-BE" sz="4000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sym typeface="Helvetica Light"/>
              </a:rPr>
              <a:t>alidation</a:t>
            </a:r>
            <a:r>
              <a:rPr kumimoji="0" lang="nl-BE" sz="4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sym typeface="Helvetica Light"/>
              </a:rPr>
              <a:t> of </a:t>
            </a:r>
            <a:r>
              <a:rPr kumimoji="0" lang="nl-BE" sz="4000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sym typeface="Helvetica Light"/>
              </a:rPr>
              <a:t>predicted</a:t>
            </a:r>
            <a:r>
              <a:rPr kumimoji="0" lang="nl-BE" sz="4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sym typeface="Helvetica Light"/>
              </a:rPr>
              <a:t> systems</a:t>
            </a:r>
          </a:p>
          <a:p>
            <a:pPr marL="457200" indent="-457200" algn="l" rtl="0" latinLnBrk="1" hangingPunct="0">
              <a:buFontTx/>
              <a:buChar char="-"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Helvetica Ligh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3A667D-5EBE-1344-8BC5-42C7EF1E074D}"/>
              </a:ext>
            </a:extLst>
          </p:cNvPr>
          <p:cNvSpPr txBox="1"/>
          <p:nvPr/>
        </p:nvSpPr>
        <p:spPr>
          <a:xfrm>
            <a:off x="132316" y="2612614"/>
            <a:ext cx="1274016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4000" dirty="0">
                <a:solidFill>
                  <a:schemeClr val="tx2"/>
                </a:solidFill>
              </a:rPr>
              <a:t>Discovery of </a:t>
            </a:r>
            <a:r>
              <a:rPr lang="nl-BE" sz="4000" dirty="0" err="1">
                <a:solidFill>
                  <a:schemeClr val="tx2"/>
                </a:solidFill>
              </a:rPr>
              <a:t>bacterial</a:t>
            </a:r>
            <a:r>
              <a:rPr lang="nl-BE" sz="4000" dirty="0">
                <a:solidFill>
                  <a:schemeClr val="tx2"/>
                </a:solidFill>
              </a:rPr>
              <a:t> </a:t>
            </a:r>
            <a:r>
              <a:rPr lang="nl-BE" sz="4000" dirty="0" err="1">
                <a:solidFill>
                  <a:schemeClr val="tx2"/>
                </a:solidFill>
              </a:rPr>
              <a:t>defense</a:t>
            </a:r>
            <a:r>
              <a:rPr lang="nl-BE" sz="4000" dirty="0">
                <a:solidFill>
                  <a:schemeClr val="tx2"/>
                </a:solidFill>
              </a:rPr>
              <a:t> systems </a:t>
            </a:r>
            <a:r>
              <a:rPr lang="nl-BE" sz="4000" dirty="0" err="1">
                <a:solidFill>
                  <a:schemeClr val="tx2"/>
                </a:solidFill>
              </a:rPr>
              <a:t>against</a:t>
            </a:r>
            <a:r>
              <a:rPr lang="nl-BE" sz="4000" dirty="0">
                <a:solidFill>
                  <a:schemeClr val="tx2"/>
                </a:solidFill>
              </a:rPr>
              <a:t> </a:t>
            </a:r>
            <a:r>
              <a:rPr lang="nl-BE" sz="4000" dirty="0" err="1">
                <a:solidFill>
                  <a:schemeClr val="tx2"/>
                </a:solidFill>
              </a:rPr>
              <a:t>phages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Helvetica Light"/>
            </a:endParaRPr>
          </a:p>
        </p:txBody>
      </p:sp>
      <p:pic>
        <p:nvPicPr>
          <p:cNvPr id="18" name="Picture 2" descr="Logos de l'ULB - Actualités de l'ULB">
            <a:extLst>
              <a:ext uri="{FF2B5EF4-FFF2-40B4-BE49-F238E27FC236}">
                <a16:creationId xmlns:a16="http://schemas.microsoft.com/office/drawing/2014/main" id="{AB62FCA5-05FB-504C-AE9B-40655F3A2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537" y="7914832"/>
            <a:ext cx="1366844" cy="136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8214362-402B-BB42-A147-70207B575185}"/>
              </a:ext>
            </a:extLst>
          </p:cNvPr>
          <p:cNvSpPr txBox="1"/>
          <p:nvPr/>
        </p:nvSpPr>
        <p:spPr>
          <a:xfrm>
            <a:off x="12536211" y="920742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7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95E0A4A-E5EA-44D0-825E-7E88138C3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92" y="7705121"/>
            <a:ext cx="1635796" cy="1812517"/>
          </a:xfrm>
          <a:prstGeom prst="rect">
            <a:avLst/>
          </a:prstGeom>
        </p:spPr>
      </p:pic>
      <p:sp>
        <p:nvSpPr>
          <p:cNvPr id="20" name="Cadre 19">
            <a:extLst>
              <a:ext uri="{FF2B5EF4-FFF2-40B4-BE49-F238E27FC236}">
                <a16:creationId xmlns:a16="http://schemas.microsoft.com/office/drawing/2014/main" id="{1D41846C-992C-4AEF-B66A-237B4480C48F}"/>
              </a:ext>
            </a:extLst>
          </p:cNvPr>
          <p:cNvSpPr/>
          <p:nvPr/>
        </p:nvSpPr>
        <p:spPr>
          <a:xfrm>
            <a:off x="132316" y="2237207"/>
            <a:ext cx="12705259" cy="1487300"/>
          </a:xfrm>
          <a:prstGeom prst="frame">
            <a:avLst>
              <a:gd name="adj1" fmla="val 9225"/>
            </a:avLst>
          </a:prstGeom>
          <a:solidFill>
            <a:srgbClr val="92D050"/>
          </a:solidFill>
          <a:ln w="12700" cap="flat">
            <a:solidFill>
              <a:srgbClr val="92D05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93CB9AB9-298B-4EB0-9E34-6E0189418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084902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282681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2" y="668790"/>
            <a:ext cx="7146132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Bacteria</a:t>
            </a:r>
            <a:r>
              <a:rPr lang="fr-FR" sz="3200" dirty="0">
                <a:solidFill>
                  <a:srgbClr val="92D050"/>
                </a:solidFill>
              </a:rPr>
              <a:t> and phages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FD5A80-DD71-AE47-80E2-A2CF4B3DD757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1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pic>
        <p:nvPicPr>
          <p:cNvPr id="9" name="Picture 2" descr="Lytic and Lysogenic Cycles of Phage Replication. The lytic cycle (top)... |  Download Scientific Diagram">
            <a:extLst>
              <a:ext uri="{FF2B5EF4-FFF2-40B4-BE49-F238E27FC236}">
                <a16:creationId xmlns:a16="http://schemas.microsoft.com/office/drawing/2014/main" id="{93AAE44B-58ED-40B5-A07D-07B16DD0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14" y="775109"/>
            <a:ext cx="4949024" cy="83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D85F0F1-9902-4DDB-8BCD-B0D1355AF2BE}"/>
              </a:ext>
            </a:extLst>
          </p:cNvPr>
          <p:cNvSpPr txBox="1"/>
          <p:nvPr/>
        </p:nvSpPr>
        <p:spPr>
          <a:xfrm>
            <a:off x="0" y="9432371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 err="1"/>
              <a:t>Keen.E</a:t>
            </a:r>
            <a:r>
              <a:rPr lang="en-US" sz="1200" dirty="0"/>
              <a:t> and </a:t>
            </a:r>
            <a:r>
              <a:rPr lang="en-US" sz="1200" dirty="0" err="1"/>
              <a:t>Dantas.G</a:t>
            </a:r>
            <a:r>
              <a:rPr lang="en-US" sz="1200" dirty="0"/>
              <a:t>, “Close Encounters of Three Kinds : Bacteriophages, Commensal Bacteria, and Host Immunity” Trends in </a:t>
            </a:r>
            <a:r>
              <a:rPr lang="en-US" sz="1200" i="1" dirty="0" err="1"/>
              <a:t>Microbioly</a:t>
            </a:r>
            <a:r>
              <a:rPr lang="en-US" sz="1200" dirty="0"/>
              <a:t>, 2018.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5D9BEE-AD92-423A-97D2-F164C2286ED2}"/>
              </a:ext>
            </a:extLst>
          </p:cNvPr>
          <p:cNvSpPr txBox="1"/>
          <p:nvPr/>
        </p:nvSpPr>
        <p:spPr>
          <a:xfrm>
            <a:off x="5097446" y="4646341"/>
            <a:ext cx="121988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P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rophage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0E73C8C-73D8-4AF1-83F0-28B29CA5BC0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707389" y="5025932"/>
            <a:ext cx="1873101" cy="29837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772C113-60B3-416E-90DB-66CF11F7FD18}"/>
              </a:ext>
            </a:extLst>
          </p:cNvPr>
          <p:cNvCxnSpPr>
            <a:cxnSpLocks/>
          </p:cNvCxnSpPr>
          <p:nvPr/>
        </p:nvCxnSpPr>
        <p:spPr>
          <a:xfrm flipV="1">
            <a:off x="5424394" y="5663756"/>
            <a:ext cx="969097" cy="48023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8660D36-0C27-4660-896D-5613A528F524}"/>
              </a:ext>
            </a:extLst>
          </p:cNvPr>
          <p:cNvSpPr txBox="1"/>
          <p:nvPr/>
        </p:nvSpPr>
        <p:spPr>
          <a:xfrm>
            <a:off x="4705430" y="6030153"/>
            <a:ext cx="102111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Lysogen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72B32877-40F8-4A87-B948-FEA15D977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13196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F67A1AA9-FAA3-4F3F-B6AD-F7E9CA4C15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7" y="1916014"/>
            <a:ext cx="4131417" cy="232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0630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>
            <a:extLst>
              <a:ext uri="{FF2B5EF4-FFF2-40B4-BE49-F238E27FC236}">
                <a16:creationId xmlns:a16="http://schemas.microsoft.com/office/drawing/2014/main" id="{B54469D4-3E49-1145-9168-A58B181DD97D}"/>
              </a:ext>
            </a:extLst>
          </p:cNvPr>
          <p:cNvSpPr txBox="1"/>
          <p:nvPr/>
        </p:nvSpPr>
        <p:spPr>
          <a:xfrm>
            <a:off x="12536211" y="920742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8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0004CC-6B6A-4C1A-921A-09003F83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69" y="1397790"/>
            <a:ext cx="8574662" cy="382411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CB6D8D82-6600-431B-B182-44C2DC4DD02D}"/>
              </a:ext>
            </a:extLst>
          </p:cNvPr>
          <p:cNvSpPr txBox="1"/>
          <p:nvPr/>
        </p:nvSpPr>
        <p:spPr>
          <a:xfrm>
            <a:off x="9267045" y="5039557"/>
            <a:ext cx="373775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/>
              <a:t>A. </a:t>
            </a:r>
            <a:r>
              <a:rPr lang="en-US" sz="1200" dirty="0" err="1"/>
              <a:t>Bernheim</a:t>
            </a:r>
            <a:r>
              <a:rPr lang="en-US" sz="1200" dirty="0"/>
              <a:t> and R. </a:t>
            </a:r>
            <a:r>
              <a:rPr lang="en-US" sz="1200" dirty="0" err="1"/>
              <a:t>Sorek</a:t>
            </a:r>
            <a:r>
              <a:rPr lang="en-US" sz="1200" dirty="0"/>
              <a:t>, </a:t>
            </a:r>
            <a:r>
              <a:rPr lang="en-US" sz="1200" i="1" dirty="0"/>
              <a:t>Nat. Rev. Microbiol.</a:t>
            </a:r>
            <a:r>
              <a:rPr lang="en-US" sz="1200" dirty="0"/>
              <a:t>, 2019.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50B74BA-B3DD-4E2C-A923-887DF35EBDD6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>
                <a:solidFill>
                  <a:srgbClr val="6CA62C"/>
                </a:solidFill>
              </a:rPr>
              <a:t>Search </a:t>
            </a:r>
            <a:r>
              <a:rPr lang="nl-BE" sz="2800" dirty="0" err="1">
                <a:solidFill>
                  <a:srgbClr val="6CA62C"/>
                </a:solidFill>
              </a:rPr>
              <a:t>for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defense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mechanisms</a:t>
            </a:r>
            <a:r>
              <a:rPr lang="nl-BE" sz="2800" dirty="0">
                <a:solidFill>
                  <a:srgbClr val="6CA62C"/>
                </a:solidFill>
              </a:rPr>
              <a:t> – </a:t>
            </a:r>
            <a:r>
              <a:rPr lang="nl-BE" sz="2800" b="1" dirty="0" err="1">
                <a:solidFill>
                  <a:srgbClr val="6CA62C"/>
                </a:solidFill>
              </a:rPr>
              <a:t>classical</a:t>
            </a:r>
            <a:r>
              <a:rPr lang="nl-BE" sz="2800" b="1" dirty="0">
                <a:solidFill>
                  <a:srgbClr val="6CA62C"/>
                </a:solidFill>
              </a:rPr>
              <a:t> approach</a:t>
            </a:r>
            <a:endParaRPr lang="fr-FR" sz="1800" b="1" dirty="0">
              <a:solidFill>
                <a:srgbClr val="6CA62C"/>
              </a:solidFill>
            </a:endParaRP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BE700F83-B40B-409A-A012-60DEF6B47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78309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573752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E0004CC-6B6A-4C1A-921A-09003F83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69" y="1397790"/>
            <a:ext cx="8574662" cy="3824119"/>
          </a:xfrm>
          <a:prstGeom prst="rect">
            <a:avLst/>
          </a:prstGeom>
        </p:spPr>
      </p:pic>
      <p:sp>
        <p:nvSpPr>
          <p:cNvPr id="11" name="Cadre 10">
            <a:extLst>
              <a:ext uri="{FF2B5EF4-FFF2-40B4-BE49-F238E27FC236}">
                <a16:creationId xmlns:a16="http://schemas.microsoft.com/office/drawing/2014/main" id="{76AD4413-AA55-4865-8D95-3759C6140531}"/>
              </a:ext>
            </a:extLst>
          </p:cNvPr>
          <p:cNvSpPr/>
          <p:nvPr/>
        </p:nvSpPr>
        <p:spPr>
          <a:xfrm>
            <a:off x="5342721" y="1369189"/>
            <a:ext cx="1043679" cy="250812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Cadre 13">
            <a:extLst>
              <a:ext uri="{FF2B5EF4-FFF2-40B4-BE49-F238E27FC236}">
                <a16:creationId xmlns:a16="http://schemas.microsoft.com/office/drawing/2014/main" id="{5AC6D84D-A30D-442A-A560-90334073C96B}"/>
              </a:ext>
            </a:extLst>
          </p:cNvPr>
          <p:cNvSpPr/>
          <p:nvPr/>
        </p:nvSpPr>
        <p:spPr>
          <a:xfrm>
            <a:off x="6943653" y="1369189"/>
            <a:ext cx="339600" cy="250812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Cadre 14">
            <a:extLst>
              <a:ext uri="{FF2B5EF4-FFF2-40B4-BE49-F238E27FC236}">
                <a16:creationId xmlns:a16="http://schemas.microsoft.com/office/drawing/2014/main" id="{4EBE6AB9-1723-436D-8A7A-C7DFECF49F30}"/>
              </a:ext>
            </a:extLst>
          </p:cNvPr>
          <p:cNvSpPr/>
          <p:nvPr/>
        </p:nvSpPr>
        <p:spPr>
          <a:xfrm>
            <a:off x="7744052" y="1352685"/>
            <a:ext cx="507147" cy="250812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Cadre 15">
            <a:extLst>
              <a:ext uri="{FF2B5EF4-FFF2-40B4-BE49-F238E27FC236}">
                <a16:creationId xmlns:a16="http://schemas.microsoft.com/office/drawing/2014/main" id="{4F296FC3-2134-4F65-A095-5E3F872DE3BA}"/>
              </a:ext>
            </a:extLst>
          </p:cNvPr>
          <p:cNvSpPr/>
          <p:nvPr/>
        </p:nvSpPr>
        <p:spPr>
          <a:xfrm>
            <a:off x="9149252" y="1352685"/>
            <a:ext cx="507147" cy="250812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681C3280-7E69-42B6-B07B-C80616773A9E}"/>
              </a:ext>
            </a:extLst>
          </p:cNvPr>
          <p:cNvSpPr/>
          <p:nvPr/>
        </p:nvSpPr>
        <p:spPr>
          <a:xfrm>
            <a:off x="4909653" y="2358234"/>
            <a:ext cx="375148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DF5DEB2E-90E9-495C-948F-9F553230A7BD}"/>
              </a:ext>
            </a:extLst>
          </p:cNvPr>
          <p:cNvSpPr/>
          <p:nvPr/>
        </p:nvSpPr>
        <p:spPr>
          <a:xfrm>
            <a:off x="5321122" y="2358234"/>
            <a:ext cx="597278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Cadre 21">
            <a:extLst>
              <a:ext uri="{FF2B5EF4-FFF2-40B4-BE49-F238E27FC236}">
                <a16:creationId xmlns:a16="http://schemas.microsoft.com/office/drawing/2014/main" id="{767A8F95-7628-42C0-A220-4A243B79C6AC}"/>
              </a:ext>
            </a:extLst>
          </p:cNvPr>
          <p:cNvSpPr/>
          <p:nvPr/>
        </p:nvSpPr>
        <p:spPr>
          <a:xfrm>
            <a:off x="6978381" y="2367573"/>
            <a:ext cx="597278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0367BF08-EA56-4090-B61B-7F4C47A086A5}"/>
              </a:ext>
            </a:extLst>
          </p:cNvPr>
          <p:cNvSpPr/>
          <p:nvPr/>
        </p:nvSpPr>
        <p:spPr>
          <a:xfrm>
            <a:off x="7997625" y="2375947"/>
            <a:ext cx="360816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Cadre 23">
            <a:extLst>
              <a:ext uri="{FF2B5EF4-FFF2-40B4-BE49-F238E27FC236}">
                <a16:creationId xmlns:a16="http://schemas.microsoft.com/office/drawing/2014/main" id="{8C3A7E79-6307-4E1B-BBE7-D8C3816E84F9}"/>
              </a:ext>
            </a:extLst>
          </p:cNvPr>
          <p:cNvSpPr/>
          <p:nvPr/>
        </p:nvSpPr>
        <p:spPr>
          <a:xfrm>
            <a:off x="8419590" y="2372086"/>
            <a:ext cx="422067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D5CC1DE2-86D9-4BBE-B821-BF0003E1978B}"/>
              </a:ext>
            </a:extLst>
          </p:cNvPr>
          <p:cNvSpPr/>
          <p:nvPr/>
        </p:nvSpPr>
        <p:spPr>
          <a:xfrm>
            <a:off x="6083508" y="3284221"/>
            <a:ext cx="422067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Cadre 25">
            <a:extLst>
              <a:ext uri="{FF2B5EF4-FFF2-40B4-BE49-F238E27FC236}">
                <a16:creationId xmlns:a16="http://schemas.microsoft.com/office/drawing/2014/main" id="{21A8D70D-BE75-4781-AE7A-9B132CD94177}"/>
              </a:ext>
            </a:extLst>
          </p:cNvPr>
          <p:cNvSpPr/>
          <p:nvPr/>
        </p:nvSpPr>
        <p:spPr>
          <a:xfrm>
            <a:off x="8190995" y="3274147"/>
            <a:ext cx="540050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Cadre 27">
            <a:extLst>
              <a:ext uri="{FF2B5EF4-FFF2-40B4-BE49-F238E27FC236}">
                <a16:creationId xmlns:a16="http://schemas.microsoft.com/office/drawing/2014/main" id="{CAC784AC-1A56-4A8E-AAE3-5616AA6EA91E}"/>
              </a:ext>
            </a:extLst>
          </p:cNvPr>
          <p:cNvSpPr/>
          <p:nvPr/>
        </p:nvSpPr>
        <p:spPr>
          <a:xfrm>
            <a:off x="9220338" y="3284221"/>
            <a:ext cx="436061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Cadre 28">
            <a:extLst>
              <a:ext uri="{FF2B5EF4-FFF2-40B4-BE49-F238E27FC236}">
                <a16:creationId xmlns:a16="http://schemas.microsoft.com/office/drawing/2014/main" id="{9BBE521B-33F5-403B-9D3E-D2DA44AF1139}"/>
              </a:ext>
            </a:extLst>
          </p:cNvPr>
          <p:cNvSpPr/>
          <p:nvPr/>
        </p:nvSpPr>
        <p:spPr>
          <a:xfrm>
            <a:off x="5752009" y="4221428"/>
            <a:ext cx="436061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Cadre 29">
            <a:extLst>
              <a:ext uri="{FF2B5EF4-FFF2-40B4-BE49-F238E27FC236}">
                <a16:creationId xmlns:a16="http://schemas.microsoft.com/office/drawing/2014/main" id="{9B30E4EE-D9CC-4487-AEE3-CF134835BEF2}"/>
              </a:ext>
            </a:extLst>
          </p:cNvPr>
          <p:cNvSpPr/>
          <p:nvPr/>
        </p:nvSpPr>
        <p:spPr>
          <a:xfrm>
            <a:off x="7830665" y="4221428"/>
            <a:ext cx="436061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Cadre 30">
            <a:extLst>
              <a:ext uri="{FF2B5EF4-FFF2-40B4-BE49-F238E27FC236}">
                <a16:creationId xmlns:a16="http://schemas.microsoft.com/office/drawing/2014/main" id="{46B2457F-210D-47D3-97A3-D36E7DFE1A8D}"/>
              </a:ext>
            </a:extLst>
          </p:cNvPr>
          <p:cNvSpPr/>
          <p:nvPr/>
        </p:nvSpPr>
        <p:spPr>
          <a:xfrm>
            <a:off x="9184794" y="4221428"/>
            <a:ext cx="947348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2FB73AE-85B1-4A57-97C7-F61DBB76362D}"/>
              </a:ext>
            </a:extLst>
          </p:cNvPr>
          <p:cNvSpPr txBox="1"/>
          <p:nvPr/>
        </p:nvSpPr>
        <p:spPr>
          <a:xfrm>
            <a:off x="9267045" y="5039557"/>
            <a:ext cx="373775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/>
              <a:t>A. </a:t>
            </a:r>
            <a:r>
              <a:rPr lang="en-US" sz="1200" dirty="0" err="1"/>
              <a:t>Bernheim</a:t>
            </a:r>
            <a:r>
              <a:rPr lang="en-US" sz="1200" dirty="0"/>
              <a:t> and R. </a:t>
            </a:r>
            <a:r>
              <a:rPr lang="en-US" sz="1200" dirty="0" err="1"/>
              <a:t>Sorek</a:t>
            </a:r>
            <a:r>
              <a:rPr lang="en-US" sz="1200" dirty="0"/>
              <a:t>, </a:t>
            </a:r>
            <a:r>
              <a:rPr lang="en-US" sz="1200" i="1" dirty="0"/>
              <a:t>Nat. Rev. Microbiol.</a:t>
            </a:r>
            <a:r>
              <a:rPr lang="en-US" sz="1200" dirty="0"/>
              <a:t>, 2019.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33" name="Diagramme 32">
            <a:extLst>
              <a:ext uri="{FF2B5EF4-FFF2-40B4-BE49-F238E27FC236}">
                <a16:creationId xmlns:a16="http://schemas.microsoft.com/office/drawing/2014/main" id="{9D39DF2F-668E-4377-BB25-04E2E1AB6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81517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ZoneTexte 34">
            <a:extLst>
              <a:ext uri="{FF2B5EF4-FFF2-40B4-BE49-F238E27FC236}">
                <a16:creationId xmlns:a16="http://schemas.microsoft.com/office/drawing/2014/main" id="{38F765FF-9BAA-4BD8-8C87-08BA414DB09B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>
                <a:solidFill>
                  <a:srgbClr val="6CA62C"/>
                </a:solidFill>
              </a:rPr>
              <a:t>Search </a:t>
            </a:r>
            <a:r>
              <a:rPr lang="nl-BE" sz="2800" dirty="0" err="1">
                <a:solidFill>
                  <a:srgbClr val="6CA62C"/>
                </a:solidFill>
              </a:rPr>
              <a:t>for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defense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mechanisms</a:t>
            </a:r>
            <a:r>
              <a:rPr lang="nl-BE" sz="2800" dirty="0">
                <a:solidFill>
                  <a:srgbClr val="6CA62C"/>
                </a:solidFill>
              </a:rPr>
              <a:t> – </a:t>
            </a:r>
            <a:r>
              <a:rPr lang="nl-BE" sz="2800" b="1" dirty="0" err="1">
                <a:solidFill>
                  <a:srgbClr val="6CA62C"/>
                </a:solidFill>
              </a:rPr>
              <a:t>classical</a:t>
            </a:r>
            <a:r>
              <a:rPr lang="nl-BE" sz="2800" b="1" dirty="0">
                <a:solidFill>
                  <a:srgbClr val="6CA62C"/>
                </a:solidFill>
              </a:rPr>
              <a:t> approach</a:t>
            </a:r>
            <a:endParaRPr lang="fr-FR" sz="1800" b="1" dirty="0">
              <a:solidFill>
                <a:srgbClr val="6CA62C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1B3A8DA-E0D8-475D-9924-F9C5EA74F35A}"/>
              </a:ext>
            </a:extLst>
          </p:cNvPr>
          <p:cNvSpPr txBox="1"/>
          <p:nvPr/>
        </p:nvSpPr>
        <p:spPr>
          <a:xfrm>
            <a:off x="12536211" y="920742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8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29598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9ACD4203-6E0D-484A-A6AC-D1A045B323B1}"/>
              </a:ext>
            </a:extLst>
          </p:cNvPr>
          <p:cNvCxnSpPr>
            <a:cxnSpLocks/>
          </p:cNvCxnSpPr>
          <p:nvPr/>
        </p:nvCxnSpPr>
        <p:spPr>
          <a:xfrm flipV="1">
            <a:off x="8182073" y="6246362"/>
            <a:ext cx="3438314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AE0004CC-6B6A-4C1A-921A-09003F83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69" y="1397790"/>
            <a:ext cx="8574662" cy="3824119"/>
          </a:xfrm>
          <a:prstGeom prst="rect">
            <a:avLst/>
          </a:prstGeom>
        </p:spPr>
      </p:pic>
      <p:sp>
        <p:nvSpPr>
          <p:cNvPr id="11" name="Cadre 10">
            <a:extLst>
              <a:ext uri="{FF2B5EF4-FFF2-40B4-BE49-F238E27FC236}">
                <a16:creationId xmlns:a16="http://schemas.microsoft.com/office/drawing/2014/main" id="{76AD4413-AA55-4865-8D95-3759C6140531}"/>
              </a:ext>
            </a:extLst>
          </p:cNvPr>
          <p:cNvSpPr/>
          <p:nvPr/>
        </p:nvSpPr>
        <p:spPr>
          <a:xfrm>
            <a:off x="5342721" y="1369189"/>
            <a:ext cx="1043679" cy="250812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Cadre 13">
            <a:extLst>
              <a:ext uri="{FF2B5EF4-FFF2-40B4-BE49-F238E27FC236}">
                <a16:creationId xmlns:a16="http://schemas.microsoft.com/office/drawing/2014/main" id="{5AC6D84D-A30D-442A-A560-90334073C96B}"/>
              </a:ext>
            </a:extLst>
          </p:cNvPr>
          <p:cNvSpPr/>
          <p:nvPr/>
        </p:nvSpPr>
        <p:spPr>
          <a:xfrm>
            <a:off x="6943653" y="1369189"/>
            <a:ext cx="339600" cy="250812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Cadre 14">
            <a:extLst>
              <a:ext uri="{FF2B5EF4-FFF2-40B4-BE49-F238E27FC236}">
                <a16:creationId xmlns:a16="http://schemas.microsoft.com/office/drawing/2014/main" id="{4EBE6AB9-1723-436D-8A7A-C7DFECF49F30}"/>
              </a:ext>
            </a:extLst>
          </p:cNvPr>
          <p:cNvSpPr/>
          <p:nvPr/>
        </p:nvSpPr>
        <p:spPr>
          <a:xfrm>
            <a:off x="7744052" y="1352685"/>
            <a:ext cx="507147" cy="250812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Cadre 15">
            <a:extLst>
              <a:ext uri="{FF2B5EF4-FFF2-40B4-BE49-F238E27FC236}">
                <a16:creationId xmlns:a16="http://schemas.microsoft.com/office/drawing/2014/main" id="{4F296FC3-2134-4F65-A095-5E3F872DE3BA}"/>
              </a:ext>
            </a:extLst>
          </p:cNvPr>
          <p:cNvSpPr/>
          <p:nvPr/>
        </p:nvSpPr>
        <p:spPr>
          <a:xfrm>
            <a:off x="9149252" y="1352685"/>
            <a:ext cx="507147" cy="250812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681C3280-7E69-42B6-B07B-C80616773A9E}"/>
              </a:ext>
            </a:extLst>
          </p:cNvPr>
          <p:cNvSpPr/>
          <p:nvPr/>
        </p:nvSpPr>
        <p:spPr>
          <a:xfrm>
            <a:off x="4909653" y="2358234"/>
            <a:ext cx="375148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DF5DEB2E-90E9-495C-948F-9F553230A7BD}"/>
              </a:ext>
            </a:extLst>
          </p:cNvPr>
          <p:cNvSpPr/>
          <p:nvPr/>
        </p:nvSpPr>
        <p:spPr>
          <a:xfrm>
            <a:off x="5321122" y="2358234"/>
            <a:ext cx="597278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Cadre 21">
            <a:extLst>
              <a:ext uri="{FF2B5EF4-FFF2-40B4-BE49-F238E27FC236}">
                <a16:creationId xmlns:a16="http://schemas.microsoft.com/office/drawing/2014/main" id="{767A8F95-7628-42C0-A220-4A243B79C6AC}"/>
              </a:ext>
            </a:extLst>
          </p:cNvPr>
          <p:cNvSpPr/>
          <p:nvPr/>
        </p:nvSpPr>
        <p:spPr>
          <a:xfrm>
            <a:off x="6978381" y="2367573"/>
            <a:ext cx="597278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0367BF08-EA56-4090-B61B-7F4C47A086A5}"/>
              </a:ext>
            </a:extLst>
          </p:cNvPr>
          <p:cNvSpPr/>
          <p:nvPr/>
        </p:nvSpPr>
        <p:spPr>
          <a:xfrm>
            <a:off x="7997625" y="2375947"/>
            <a:ext cx="360816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Cadre 23">
            <a:extLst>
              <a:ext uri="{FF2B5EF4-FFF2-40B4-BE49-F238E27FC236}">
                <a16:creationId xmlns:a16="http://schemas.microsoft.com/office/drawing/2014/main" id="{8C3A7E79-6307-4E1B-BBE7-D8C3816E84F9}"/>
              </a:ext>
            </a:extLst>
          </p:cNvPr>
          <p:cNvSpPr/>
          <p:nvPr/>
        </p:nvSpPr>
        <p:spPr>
          <a:xfrm>
            <a:off x="8419590" y="2372086"/>
            <a:ext cx="422067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D5CC1DE2-86D9-4BBE-B821-BF0003E1978B}"/>
              </a:ext>
            </a:extLst>
          </p:cNvPr>
          <p:cNvSpPr/>
          <p:nvPr/>
        </p:nvSpPr>
        <p:spPr>
          <a:xfrm>
            <a:off x="6083508" y="3284221"/>
            <a:ext cx="422067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Cadre 25">
            <a:extLst>
              <a:ext uri="{FF2B5EF4-FFF2-40B4-BE49-F238E27FC236}">
                <a16:creationId xmlns:a16="http://schemas.microsoft.com/office/drawing/2014/main" id="{21A8D70D-BE75-4781-AE7A-9B132CD94177}"/>
              </a:ext>
            </a:extLst>
          </p:cNvPr>
          <p:cNvSpPr/>
          <p:nvPr/>
        </p:nvSpPr>
        <p:spPr>
          <a:xfrm>
            <a:off x="8190995" y="3274147"/>
            <a:ext cx="540050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Cadre 27">
            <a:extLst>
              <a:ext uri="{FF2B5EF4-FFF2-40B4-BE49-F238E27FC236}">
                <a16:creationId xmlns:a16="http://schemas.microsoft.com/office/drawing/2014/main" id="{CAC784AC-1A56-4A8E-AAE3-5616AA6EA91E}"/>
              </a:ext>
            </a:extLst>
          </p:cNvPr>
          <p:cNvSpPr/>
          <p:nvPr/>
        </p:nvSpPr>
        <p:spPr>
          <a:xfrm>
            <a:off x="9220338" y="3284221"/>
            <a:ext cx="436061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Cadre 28">
            <a:extLst>
              <a:ext uri="{FF2B5EF4-FFF2-40B4-BE49-F238E27FC236}">
                <a16:creationId xmlns:a16="http://schemas.microsoft.com/office/drawing/2014/main" id="{9BBE521B-33F5-403B-9D3E-D2DA44AF1139}"/>
              </a:ext>
            </a:extLst>
          </p:cNvPr>
          <p:cNvSpPr/>
          <p:nvPr/>
        </p:nvSpPr>
        <p:spPr>
          <a:xfrm>
            <a:off x="5752009" y="4221428"/>
            <a:ext cx="436061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Cadre 29">
            <a:extLst>
              <a:ext uri="{FF2B5EF4-FFF2-40B4-BE49-F238E27FC236}">
                <a16:creationId xmlns:a16="http://schemas.microsoft.com/office/drawing/2014/main" id="{9B30E4EE-D9CC-4487-AEE3-CF134835BEF2}"/>
              </a:ext>
            </a:extLst>
          </p:cNvPr>
          <p:cNvSpPr/>
          <p:nvPr/>
        </p:nvSpPr>
        <p:spPr>
          <a:xfrm>
            <a:off x="7830665" y="4221428"/>
            <a:ext cx="436061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Cadre 30">
            <a:extLst>
              <a:ext uri="{FF2B5EF4-FFF2-40B4-BE49-F238E27FC236}">
                <a16:creationId xmlns:a16="http://schemas.microsoft.com/office/drawing/2014/main" id="{46B2457F-210D-47D3-97A3-D36E7DFE1A8D}"/>
              </a:ext>
            </a:extLst>
          </p:cNvPr>
          <p:cNvSpPr/>
          <p:nvPr/>
        </p:nvSpPr>
        <p:spPr>
          <a:xfrm>
            <a:off x="9184794" y="4221428"/>
            <a:ext cx="947348" cy="219366"/>
          </a:xfrm>
          <a:prstGeom prst="frame">
            <a:avLst>
              <a:gd name="adj1" fmla="val 8784"/>
            </a:avLst>
          </a:prstGeom>
          <a:solidFill>
            <a:srgbClr val="70AD47"/>
          </a:solidFill>
          <a:ln w="12700" cap="flat">
            <a:solidFill>
              <a:srgbClr val="70AD4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CEFCE096-B286-4A56-8D0C-60AA361828EF}"/>
              </a:ext>
            </a:extLst>
          </p:cNvPr>
          <p:cNvSpPr txBox="1">
            <a:spLocks/>
          </p:cNvSpPr>
          <p:nvPr/>
        </p:nvSpPr>
        <p:spPr>
          <a:xfrm>
            <a:off x="358420" y="5901201"/>
            <a:ext cx="1013686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Genome</a:t>
            </a:r>
            <a:r>
              <a:rPr lang="fr-BE" sz="1400" dirty="0"/>
              <a:t> 1</a:t>
            </a:r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C7AF065C-3AAE-40A8-8283-9070C8F65AC5}"/>
              </a:ext>
            </a:extLst>
          </p:cNvPr>
          <p:cNvSpPr txBox="1">
            <a:spLocks/>
          </p:cNvSpPr>
          <p:nvPr/>
        </p:nvSpPr>
        <p:spPr>
          <a:xfrm>
            <a:off x="358420" y="6235326"/>
            <a:ext cx="1013686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Genome</a:t>
            </a:r>
            <a:r>
              <a:rPr lang="fr-BE" sz="1400" dirty="0"/>
              <a:t> 2</a:t>
            </a: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501862B1-8EA5-41FC-945E-620EE3FEB27C}"/>
              </a:ext>
            </a:extLst>
          </p:cNvPr>
          <p:cNvSpPr txBox="1">
            <a:spLocks/>
          </p:cNvSpPr>
          <p:nvPr/>
        </p:nvSpPr>
        <p:spPr>
          <a:xfrm>
            <a:off x="358420" y="6564934"/>
            <a:ext cx="1013686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Genome</a:t>
            </a:r>
            <a:r>
              <a:rPr lang="fr-BE" sz="1400" dirty="0"/>
              <a:t> 3</a:t>
            </a:r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D0F04622-A68E-48FE-9DF5-DFA242C5A50A}"/>
              </a:ext>
            </a:extLst>
          </p:cNvPr>
          <p:cNvSpPr txBox="1">
            <a:spLocks/>
          </p:cNvSpPr>
          <p:nvPr/>
        </p:nvSpPr>
        <p:spPr>
          <a:xfrm>
            <a:off x="358420" y="6898695"/>
            <a:ext cx="1013686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Genome</a:t>
            </a:r>
            <a:r>
              <a:rPr lang="fr-BE" sz="1400" dirty="0"/>
              <a:t> 4</a:t>
            </a:r>
          </a:p>
        </p:txBody>
      </p:sp>
      <p:sp>
        <p:nvSpPr>
          <p:cNvPr id="57" name="Titre 1">
            <a:extLst>
              <a:ext uri="{FF2B5EF4-FFF2-40B4-BE49-F238E27FC236}">
                <a16:creationId xmlns:a16="http://schemas.microsoft.com/office/drawing/2014/main" id="{230F3C73-91DF-4067-8133-D785FEE64E11}"/>
              </a:ext>
            </a:extLst>
          </p:cNvPr>
          <p:cNvSpPr txBox="1">
            <a:spLocks/>
          </p:cNvSpPr>
          <p:nvPr/>
        </p:nvSpPr>
        <p:spPr>
          <a:xfrm>
            <a:off x="358420" y="7228303"/>
            <a:ext cx="1013686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Genome</a:t>
            </a:r>
            <a:r>
              <a:rPr lang="fr-BE" sz="1400" dirty="0"/>
              <a:t> 5</a:t>
            </a:r>
          </a:p>
        </p:txBody>
      </p:sp>
      <p:sp>
        <p:nvSpPr>
          <p:cNvPr id="58" name="Titre 1">
            <a:extLst>
              <a:ext uri="{FF2B5EF4-FFF2-40B4-BE49-F238E27FC236}">
                <a16:creationId xmlns:a16="http://schemas.microsoft.com/office/drawing/2014/main" id="{003A0F1A-150A-4CFE-B5A2-B98E5D91B274}"/>
              </a:ext>
            </a:extLst>
          </p:cNvPr>
          <p:cNvSpPr txBox="1">
            <a:spLocks/>
          </p:cNvSpPr>
          <p:nvPr/>
        </p:nvSpPr>
        <p:spPr>
          <a:xfrm>
            <a:off x="358420" y="7562064"/>
            <a:ext cx="1013686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Genome</a:t>
            </a:r>
            <a:r>
              <a:rPr lang="fr-BE" sz="1400" dirty="0"/>
              <a:t> n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43FDADA-608F-4886-A623-9AA5B7397960}"/>
              </a:ext>
            </a:extLst>
          </p:cNvPr>
          <p:cNvCxnSpPr>
            <a:cxnSpLocks/>
          </p:cNvCxnSpPr>
          <p:nvPr/>
        </p:nvCxnSpPr>
        <p:spPr>
          <a:xfrm flipV="1">
            <a:off x="1372106" y="6131828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4296157-25E2-4890-B16B-154D7D51D08E}"/>
              </a:ext>
            </a:extLst>
          </p:cNvPr>
          <p:cNvCxnSpPr>
            <a:cxnSpLocks/>
          </p:cNvCxnSpPr>
          <p:nvPr/>
        </p:nvCxnSpPr>
        <p:spPr>
          <a:xfrm flipV="1">
            <a:off x="1372106" y="6465954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94489700-E488-4BEE-A7D0-097DEFBAD40E}"/>
              </a:ext>
            </a:extLst>
          </p:cNvPr>
          <p:cNvCxnSpPr>
            <a:cxnSpLocks/>
          </p:cNvCxnSpPr>
          <p:nvPr/>
        </p:nvCxnSpPr>
        <p:spPr>
          <a:xfrm flipV="1">
            <a:off x="1372106" y="6800079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ED0C880-818A-4C72-B4A4-63F0BA44BBCC}"/>
              </a:ext>
            </a:extLst>
          </p:cNvPr>
          <p:cNvCxnSpPr>
            <a:cxnSpLocks/>
          </p:cNvCxnSpPr>
          <p:nvPr/>
        </p:nvCxnSpPr>
        <p:spPr>
          <a:xfrm flipV="1">
            <a:off x="1372106" y="7135302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E3FFDA2-58D9-4143-B6F1-4BCAE06FD345}"/>
              </a:ext>
            </a:extLst>
          </p:cNvPr>
          <p:cNvCxnSpPr>
            <a:cxnSpLocks/>
          </p:cNvCxnSpPr>
          <p:nvPr/>
        </p:nvCxnSpPr>
        <p:spPr>
          <a:xfrm flipV="1">
            <a:off x="1372106" y="7483862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062F97-518F-430C-B685-D31A6DF91F51}"/>
              </a:ext>
            </a:extLst>
          </p:cNvPr>
          <p:cNvCxnSpPr>
            <a:cxnSpLocks/>
          </p:cNvCxnSpPr>
          <p:nvPr/>
        </p:nvCxnSpPr>
        <p:spPr>
          <a:xfrm flipV="1">
            <a:off x="1372106" y="7810953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itre 1">
            <a:extLst>
              <a:ext uri="{FF2B5EF4-FFF2-40B4-BE49-F238E27FC236}">
                <a16:creationId xmlns:a16="http://schemas.microsoft.com/office/drawing/2014/main" id="{5266FE27-9C33-4D13-9F3E-50625AB05F46}"/>
              </a:ext>
            </a:extLst>
          </p:cNvPr>
          <p:cNvSpPr txBox="1">
            <a:spLocks/>
          </p:cNvSpPr>
          <p:nvPr/>
        </p:nvSpPr>
        <p:spPr>
          <a:xfrm>
            <a:off x="2355010" y="7696607"/>
            <a:ext cx="213983" cy="172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/>
              <a:t>.</a:t>
            </a:r>
          </a:p>
        </p:txBody>
      </p:sp>
      <p:sp>
        <p:nvSpPr>
          <p:cNvPr id="65" name="Titre 1">
            <a:extLst>
              <a:ext uri="{FF2B5EF4-FFF2-40B4-BE49-F238E27FC236}">
                <a16:creationId xmlns:a16="http://schemas.microsoft.com/office/drawing/2014/main" id="{9754D9EB-53CF-4B73-8F6A-6427A5D5348A}"/>
              </a:ext>
            </a:extLst>
          </p:cNvPr>
          <p:cNvSpPr txBox="1">
            <a:spLocks/>
          </p:cNvSpPr>
          <p:nvPr/>
        </p:nvSpPr>
        <p:spPr>
          <a:xfrm>
            <a:off x="2355009" y="7605912"/>
            <a:ext cx="213983" cy="172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/>
              <a:t>.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FB2C4C92-7116-41AF-B1E4-FE0026C4325B}"/>
              </a:ext>
            </a:extLst>
          </p:cNvPr>
          <p:cNvSpPr txBox="1">
            <a:spLocks/>
          </p:cNvSpPr>
          <p:nvPr/>
        </p:nvSpPr>
        <p:spPr>
          <a:xfrm>
            <a:off x="2355008" y="7514411"/>
            <a:ext cx="213983" cy="172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/>
              <a:t>.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A700094-1924-4DFE-B9B1-79D3ECFFC623}"/>
              </a:ext>
            </a:extLst>
          </p:cNvPr>
          <p:cNvCxnSpPr/>
          <p:nvPr/>
        </p:nvCxnSpPr>
        <p:spPr>
          <a:xfrm>
            <a:off x="3621042" y="6973707"/>
            <a:ext cx="6858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084ED40A-42BA-4B7A-A217-E865775D8AA3}"/>
              </a:ext>
            </a:extLst>
          </p:cNvPr>
          <p:cNvCxnSpPr>
            <a:cxnSpLocks/>
          </p:cNvCxnSpPr>
          <p:nvPr/>
        </p:nvCxnSpPr>
        <p:spPr>
          <a:xfrm flipV="1">
            <a:off x="4342959" y="6130474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9BA20FC-1B49-4C70-91C0-7AC894077BAA}"/>
              </a:ext>
            </a:extLst>
          </p:cNvPr>
          <p:cNvCxnSpPr>
            <a:cxnSpLocks/>
          </p:cNvCxnSpPr>
          <p:nvPr/>
        </p:nvCxnSpPr>
        <p:spPr>
          <a:xfrm flipV="1">
            <a:off x="4342959" y="6464600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F16F6CB5-6DE4-4AD9-A8DF-8A0D73C16010}"/>
              </a:ext>
            </a:extLst>
          </p:cNvPr>
          <p:cNvCxnSpPr>
            <a:cxnSpLocks/>
          </p:cNvCxnSpPr>
          <p:nvPr/>
        </p:nvCxnSpPr>
        <p:spPr>
          <a:xfrm flipV="1">
            <a:off x="4342959" y="6798725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64875D5B-05DB-4321-AAD7-D9CB20573334}"/>
              </a:ext>
            </a:extLst>
          </p:cNvPr>
          <p:cNvCxnSpPr>
            <a:cxnSpLocks/>
          </p:cNvCxnSpPr>
          <p:nvPr/>
        </p:nvCxnSpPr>
        <p:spPr>
          <a:xfrm flipV="1">
            <a:off x="4351004" y="7471707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993BCF4-E7A2-4E64-B845-1B20C69337E4}"/>
              </a:ext>
            </a:extLst>
          </p:cNvPr>
          <p:cNvCxnSpPr>
            <a:cxnSpLocks/>
          </p:cNvCxnSpPr>
          <p:nvPr/>
        </p:nvCxnSpPr>
        <p:spPr>
          <a:xfrm flipV="1">
            <a:off x="4351004" y="7139623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13B1E613-1064-4B0C-82E4-391C518287A2}"/>
              </a:ext>
            </a:extLst>
          </p:cNvPr>
          <p:cNvCxnSpPr>
            <a:cxnSpLocks/>
          </p:cNvCxnSpPr>
          <p:nvPr/>
        </p:nvCxnSpPr>
        <p:spPr>
          <a:xfrm flipV="1">
            <a:off x="4342959" y="7809599"/>
            <a:ext cx="216000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2" name="Titre 1">
            <a:extLst>
              <a:ext uri="{FF2B5EF4-FFF2-40B4-BE49-F238E27FC236}">
                <a16:creationId xmlns:a16="http://schemas.microsoft.com/office/drawing/2014/main" id="{63180D69-BA3E-4984-B61A-B4A4E7E57BFE}"/>
              </a:ext>
            </a:extLst>
          </p:cNvPr>
          <p:cNvSpPr txBox="1">
            <a:spLocks/>
          </p:cNvSpPr>
          <p:nvPr/>
        </p:nvSpPr>
        <p:spPr>
          <a:xfrm>
            <a:off x="5325863" y="7695253"/>
            <a:ext cx="213983" cy="172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/>
              <a:t>.</a:t>
            </a:r>
          </a:p>
        </p:txBody>
      </p:sp>
      <p:sp>
        <p:nvSpPr>
          <p:cNvPr id="83" name="Titre 1">
            <a:extLst>
              <a:ext uri="{FF2B5EF4-FFF2-40B4-BE49-F238E27FC236}">
                <a16:creationId xmlns:a16="http://schemas.microsoft.com/office/drawing/2014/main" id="{0BDF84ED-D501-4B1B-B86F-72652A7873A9}"/>
              </a:ext>
            </a:extLst>
          </p:cNvPr>
          <p:cNvSpPr txBox="1">
            <a:spLocks/>
          </p:cNvSpPr>
          <p:nvPr/>
        </p:nvSpPr>
        <p:spPr>
          <a:xfrm>
            <a:off x="5325862" y="7604558"/>
            <a:ext cx="213983" cy="172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/>
              <a:t>.</a:t>
            </a:r>
          </a:p>
        </p:txBody>
      </p:sp>
      <p:sp>
        <p:nvSpPr>
          <p:cNvPr id="84" name="Titre 1">
            <a:extLst>
              <a:ext uri="{FF2B5EF4-FFF2-40B4-BE49-F238E27FC236}">
                <a16:creationId xmlns:a16="http://schemas.microsoft.com/office/drawing/2014/main" id="{79A0FB62-B86F-471B-9870-D1140C20B96A}"/>
              </a:ext>
            </a:extLst>
          </p:cNvPr>
          <p:cNvSpPr txBox="1">
            <a:spLocks/>
          </p:cNvSpPr>
          <p:nvPr/>
        </p:nvSpPr>
        <p:spPr>
          <a:xfrm>
            <a:off x="5325861" y="7513057"/>
            <a:ext cx="213983" cy="172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/>
              <a:t>.</a:t>
            </a:r>
          </a:p>
        </p:txBody>
      </p:sp>
      <p:sp>
        <p:nvSpPr>
          <p:cNvPr id="85" name="Flèche : pentagone 84">
            <a:extLst>
              <a:ext uri="{FF2B5EF4-FFF2-40B4-BE49-F238E27FC236}">
                <a16:creationId xmlns:a16="http://schemas.microsoft.com/office/drawing/2014/main" id="{AA24D126-26B1-4E3D-957D-81B01CEBCF5A}"/>
              </a:ext>
            </a:extLst>
          </p:cNvPr>
          <p:cNvSpPr/>
          <p:nvPr/>
        </p:nvSpPr>
        <p:spPr>
          <a:xfrm>
            <a:off x="6243706" y="7751937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6" name="Flèche : pentagone 85">
            <a:extLst>
              <a:ext uri="{FF2B5EF4-FFF2-40B4-BE49-F238E27FC236}">
                <a16:creationId xmlns:a16="http://schemas.microsoft.com/office/drawing/2014/main" id="{1467E35C-EA93-4F5A-BF4B-356AAB8F72C8}"/>
              </a:ext>
            </a:extLst>
          </p:cNvPr>
          <p:cNvSpPr/>
          <p:nvPr/>
        </p:nvSpPr>
        <p:spPr>
          <a:xfrm>
            <a:off x="5811408" y="7766037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7" name="Flèche : pentagone 86">
            <a:extLst>
              <a:ext uri="{FF2B5EF4-FFF2-40B4-BE49-F238E27FC236}">
                <a16:creationId xmlns:a16="http://schemas.microsoft.com/office/drawing/2014/main" id="{0D2744C5-17DB-4830-B811-E08F4616216D}"/>
              </a:ext>
            </a:extLst>
          </p:cNvPr>
          <p:cNvSpPr/>
          <p:nvPr/>
        </p:nvSpPr>
        <p:spPr>
          <a:xfrm>
            <a:off x="5570800" y="7761238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8" name="Flèche : pentagone 87">
            <a:extLst>
              <a:ext uri="{FF2B5EF4-FFF2-40B4-BE49-F238E27FC236}">
                <a16:creationId xmlns:a16="http://schemas.microsoft.com/office/drawing/2014/main" id="{B66D8788-EC83-4E8E-93B8-9EB81B79573E}"/>
              </a:ext>
            </a:extLst>
          </p:cNvPr>
          <p:cNvSpPr/>
          <p:nvPr/>
        </p:nvSpPr>
        <p:spPr>
          <a:xfrm>
            <a:off x="4810706" y="7407412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Flèche : pentagone 88">
            <a:extLst>
              <a:ext uri="{FF2B5EF4-FFF2-40B4-BE49-F238E27FC236}">
                <a16:creationId xmlns:a16="http://schemas.microsoft.com/office/drawing/2014/main" id="{C6158687-D70F-445C-A81C-E42C43F45B46}"/>
              </a:ext>
            </a:extLst>
          </p:cNvPr>
          <p:cNvSpPr/>
          <p:nvPr/>
        </p:nvSpPr>
        <p:spPr>
          <a:xfrm>
            <a:off x="4802660" y="6751746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Flèche : pentagone 89">
            <a:extLst>
              <a:ext uri="{FF2B5EF4-FFF2-40B4-BE49-F238E27FC236}">
                <a16:creationId xmlns:a16="http://schemas.microsoft.com/office/drawing/2014/main" id="{4C8F23F8-398A-43BF-9CF0-F05E5C92978B}"/>
              </a:ext>
            </a:extLst>
          </p:cNvPr>
          <p:cNvSpPr/>
          <p:nvPr/>
        </p:nvSpPr>
        <p:spPr>
          <a:xfrm>
            <a:off x="5039454" y="6745120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Flèche : pentagone 90">
            <a:extLst>
              <a:ext uri="{FF2B5EF4-FFF2-40B4-BE49-F238E27FC236}">
                <a16:creationId xmlns:a16="http://schemas.microsoft.com/office/drawing/2014/main" id="{82C3D941-A4BC-4501-9A4F-520A6C7A1C11}"/>
              </a:ext>
            </a:extLst>
          </p:cNvPr>
          <p:cNvSpPr/>
          <p:nvPr/>
        </p:nvSpPr>
        <p:spPr>
          <a:xfrm rot="10800000">
            <a:off x="5767405" y="7082191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2" name="Flèche : pentagone 91">
            <a:extLst>
              <a:ext uri="{FF2B5EF4-FFF2-40B4-BE49-F238E27FC236}">
                <a16:creationId xmlns:a16="http://schemas.microsoft.com/office/drawing/2014/main" id="{FDEC4BA4-6546-4FB9-841A-47C246808384}"/>
              </a:ext>
            </a:extLst>
          </p:cNvPr>
          <p:cNvSpPr/>
          <p:nvPr/>
        </p:nvSpPr>
        <p:spPr>
          <a:xfrm rot="10800000">
            <a:off x="6009210" y="7082191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3" name="Flèche : pentagone 92">
            <a:extLst>
              <a:ext uri="{FF2B5EF4-FFF2-40B4-BE49-F238E27FC236}">
                <a16:creationId xmlns:a16="http://schemas.microsoft.com/office/drawing/2014/main" id="{61C76F79-8D19-494E-9CC6-4BBF55F2783A}"/>
              </a:ext>
            </a:extLst>
          </p:cNvPr>
          <p:cNvSpPr/>
          <p:nvPr/>
        </p:nvSpPr>
        <p:spPr>
          <a:xfrm rot="10800000">
            <a:off x="4985527" y="7082192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4" name="Flèche : pentagone 93">
            <a:extLst>
              <a:ext uri="{FF2B5EF4-FFF2-40B4-BE49-F238E27FC236}">
                <a16:creationId xmlns:a16="http://schemas.microsoft.com/office/drawing/2014/main" id="{FE7A6A8E-30C4-495F-87F1-81E7299D5C49}"/>
              </a:ext>
            </a:extLst>
          </p:cNvPr>
          <p:cNvSpPr/>
          <p:nvPr/>
        </p:nvSpPr>
        <p:spPr>
          <a:xfrm rot="10800000">
            <a:off x="4744138" y="7082192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5" name="Flèche : pentagone 94">
            <a:extLst>
              <a:ext uri="{FF2B5EF4-FFF2-40B4-BE49-F238E27FC236}">
                <a16:creationId xmlns:a16="http://schemas.microsoft.com/office/drawing/2014/main" id="{0691E03D-82E5-41B3-B3D9-4E79FCB8A11E}"/>
              </a:ext>
            </a:extLst>
          </p:cNvPr>
          <p:cNvSpPr/>
          <p:nvPr/>
        </p:nvSpPr>
        <p:spPr>
          <a:xfrm rot="10800000">
            <a:off x="4502333" y="7082192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6" name="Flèche : pentagone 95">
            <a:extLst>
              <a:ext uri="{FF2B5EF4-FFF2-40B4-BE49-F238E27FC236}">
                <a16:creationId xmlns:a16="http://schemas.microsoft.com/office/drawing/2014/main" id="{14CEC123-BF15-4A49-AD3A-6EC038D6E1EE}"/>
              </a:ext>
            </a:extLst>
          </p:cNvPr>
          <p:cNvSpPr/>
          <p:nvPr/>
        </p:nvSpPr>
        <p:spPr>
          <a:xfrm rot="10800000">
            <a:off x="5411151" y="6402982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Flèche : pentagone 96">
            <a:extLst>
              <a:ext uri="{FF2B5EF4-FFF2-40B4-BE49-F238E27FC236}">
                <a16:creationId xmlns:a16="http://schemas.microsoft.com/office/drawing/2014/main" id="{10EA15A3-0E0B-4EE0-BAA4-93FC3A9710BA}"/>
              </a:ext>
            </a:extLst>
          </p:cNvPr>
          <p:cNvSpPr/>
          <p:nvPr/>
        </p:nvSpPr>
        <p:spPr>
          <a:xfrm rot="10800000">
            <a:off x="5645017" y="6402872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8" name="Flèche : pentagone 97">
            <a:extLst>
              <a:ext uri="{FF2B5EF4-FFF2-40B4-BE49-F238E27FC236}">
                <a16:creationId xmlns:a16="http://schemas.microsoft.com/office/drawing/2014/main" id="{7E7B876E-5987-46C1-8B13-FE9D9B008E59}"/>
              </a:ext>
            </a:extLst>
          </p:cNvPr>
          <p:cNvSpPr/>
          <p:nvPr/>
        </p:nvSpPr>
        <p:spPr>
          <a:xfrm>
            <a:off x="5048007" y="6082518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Flèche : pentagone 98">
            <a:extLst>
              <a:ext uri="{FF2B5EF4-FFF2-40B4-BE49-F238E27FC236}">
                <a16:creationId xmlns:a16="http://schemas.microsoft.com/office/drawing/2014/main" id="{FACDC245-8DD5-4279-B975-165B3F2ED5AF}"/>
              </a:ext>
            </a:extLst>
          </p:cNvPr>
          <p:cNvSpPr/>
          <p:nvPr/>
        </p:nvSpPr>
        <p:spPr>
          <a:xfrm>
            <a:off x="5284801" y="6075892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Flèche : pentagone 99">
            <a:extLst>
              <a:ext uri="{FF2B5EF4-FFF2-40B4-BE49-F238E27FC236}">
                <a16:creationId xmlns:a16="http://schemas.microsoft.com/office/drawing/2014/main" id="{0710580F-B1C4-49EE-96A8-27A5D88E4C30}"/>
              </a:ext>
            </a:extLst>
          </p:cNvPr>
          <p:cNvSpPr/>
          <p:nvPr/>
        </p:nvSpPr>
        <p:spPr>
          <a:xfrm>
            <a:off x="5752008" y="6070196"/>
            <a:ext cx="213983" cy="112325"/>
          </a:xfrm>
          <a:prstGeom prst="homePlat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1" name="Titre 1">
            <a:extLst>
              <a:ext uri="{FF2B5EF4-FFF2-40B4-BE49-F238E27FC236}">
                <a16:creationId xmlns:a16="http://schemas.microsoft.com/office/drawing/2014/main" id="{ECA7A913-7A4B-49BA-839A-3334EF646D58}"/>
              </a:ext>
            </a:extLst>
          </p:cNvPr>
          <p:cNvSpPr txBox="1">
            <a:spLocks/>
          </p:cNvSpPr>
          <p:nvPr/>
        </p:nvSpPr>
        <p:spPr>
          <a:xfrm>
            <a:off x="4698154" y="7802225"/>
            <a:ext cx="1745291" cy="68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Known </a:t>
            </a:r>
            <a:r>
              <a:rPr lang="fr-BE" sz="1400" dirty="0" err="1"/>
              <a:t>systems</a:t>
            </a:r>
            <a:r>
              <a:rPr lang="fr-BE" sz="1400" dirty="0"/>
              <a:t> identification</a:t>
            </a:r>
          </a:p>
        </p:txBody>
      </p:sp>
      <p:sp>
        <p:nvSpPr>
          <p:cNvPr id="102" name="Flèche : pentagone 101">
            <a:extLst>
              <a:ext uri="{FF2B5EF4-FFF2-40B4-BE49-F238E27FC236}">
                <a16:creationId xmlns:a16="http://schemas.microsoft.com/office/drawing/2014/main" id="{FF9A6BB0-4AD1-4E42-83F3-7584E28E552A}"/>
              </a:ext>
            </a:extLst>
          </p:cNvPr>
          <p:cNvSpPr/>
          <p:nvPr/>
        </p:nvSpPr>
        <p:spPr>
          <a:xfrm>
            <a:off x="8627046" y="5966545"/>
            <a:ext cx="610460" cy="222367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Flèche : pentagone 102">
            <a:extLst>
              <a:ext uri="{FF2B5EF4-FFF2-40B4-BE49-F238E27FC236}">
                <a16:creationId xmlns:a16="http://schemas.microsoft.com/office/drawing/2014/main" id="{64C1B5CD-BDF6-4751-9C9D-AC0F1E8D5F56}"/>
              </a:ext>
            </a:extLst>
          </p:cNvPr>
          <p:cNvSpPr/>
          <p:nvPr/>
        </p:nvSpPr>
        <p:spPr>
          <a:xfrm>
            <a:off x="8257825" y="5957753"/>
            <a:ext cx="342645" cy="222367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4" name="Flèche : pentagone 103">
            <a:extLst>
              <a:ext uri="{FF2B5EF4-FFF2-40B4-BE49-F238E27FC236}">
                <a16:creationId xmlns:a16="http://schemas.microsoft.com/office/drawing/2014/main" id="{8EE7DB13-5764-40ED-A19A-BBF8EAD5CE28}"/>
              </a:ext>
            </a:extLst>
          </p:cNvPr>
          <p:cNvSpPr/>
          <p:nvPr/>
        </p:nvSpPr>
        <p:spPr>
          <a:xfrm>
            <a:off x="9271676" y="5957752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9" name="Flèche : pentagone 108">
            <a:extLst>
              <a:ext uri="{FF2B5EF4-FFF2-40B4-BE49-F238E27FC236}">
                <a16:creationId xmlns:a16="http://schemas.microsoft.com/office/drawing/2014/main" id="{4AC895BF-7A09-42D8-9EA9-67C83AA66412}"/>
              </a:ext>
            </a:extLst>
          </p:cNvPr>
          <p:cNvSpPr/>
          <p:nvPr/>
        </p:nvSpPr>
        <p:spPr>
          <a:xfrm>
            <a:off x="11040679" y="5965627"/>
            <a:ext cx="518762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A81D6E4B-73D5-4D2C-931F-6AE60BFAC89B}"/>
              </a:ext>
            </a:extLst>
          </p:cNvPr>
          <p:cNvCxnSpPr>
            <a:cxnSpLocks/>
          </p:cNvCxnSpPr>
          <p:nvPr/>
        </p:nvCxnSpPr>
        <p:spPr>
          <a:xfrm flipV="1">
            <a:off x="8164375" y="7183391"/>
            <a:ext cx="3438314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58A9D6A8-8C81-4C97-961E-296CA458E298}"/>
              </a:ext>
            </a:extLst>
          </p:cNvPr>
          <p:cNvCxnSpPr>
            <a:cxnSpLocks/>
          </p:cNvCxnSpPr>
          <p:nvPr/>
        </p:nvCxnSpPr>
        <p:spPr>
          <a:xfrm flipV="1">
            <a:off x="8172060" y="8087234"/>
            <a:ext cx="3438314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Flèche : pentagone 120">
            <a:extLst>
              <a:ext uri="{FF2B5EF4-FFF2-40B4-BE49-F238E27FC236}">
                <a16:creationId xmlns:a16="http://schemas.microsoft.com/office/drawing/2014/main" id="{51704171-1D41-4F79-8BCB-22290BF28E8A}"/>
              </a:ext>
            </a:extLst>
          </p:cNvPr>
          <p:cNvSpPr/>
          <p:nvPr/>
        </p:nvSpPr>
        <p:spPr>
          <a:xfrm>
            <a:off x="8617033" y="7807417"/>
            <a:ext cx="610460" cy="222367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Flèche : pentagone 121">
            <a:extLst>
              <a:ext uri="{FF2B5EF4-FFF2-40B4-BE49-F238E27FC236}">
                <a16:creationId xmlns:a16="http://schemas.microsoft.com/office/drawing/2014/main" id="{E4F2BB35-7014-4EBD-8F36-E3D78A3553D5}"/>
              </a:ext>
            </a:extLst>
          </p:cNvPr>
          <p:cNvSpPr/>
          <p:nvPr/>
        </p:nvSpPr>
        <p:spPr>
          <a:xfrm>
            <a:off x="8247812" y="7798625"/>
            <a:ext cx="342645" cy="222367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Flèche : pentagone 126">
            <a:extLst>
              <a:ext uri="{FF2B5EF4-FFF2-40B4-BE49-F238E27FC236}">
                <a16:creationId xmlns:a16="http://schemas.microsoft.com/office/drawing/2014/main" id="{0E2A2B55-BE3B-4528-82C5-69922B1DB67B}"/>
              </a:ext>
            </a:extLst>
          </p:cNvPr>
          <p:cNvSpPr/>
          <p:nvPr/>
        </p:nvSpPr>
        <p:spPr>
          <a:xfrm rot="10800000">
            <a:off x="10700574" y="7810316"/>
            <a:ext cx="332433" cy="205501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8" name="Flèche : pentagone 127">
            <a:extLst>
              <a:ext uri="{FF2B5EF4-FFF2-40B4-BE49-F238E27FC236}">
                <a16:creationId xmlns:a16="http://schemas.microsoft.com/office/drawing/2014/main" id="{C4D23F83-651A-41F2-87BB-9A2ABC52CCF2}"/>
              </a:ext>
            </a:extLst>
          </p:cNvPr>
          <p:cNvSpPr/>
          <p:nvPr/>
        </p:nvSpPr>
        <p:spPr>
          <a:xfrm>
            <a:off x="11089703" y="7807417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9" name="Flèche : pentagone 128">
            <a:extLst>
              <a:ext uri="{FF2B5EF4-FFF2-40B4-BE49-F238E27FC236}">
                <a16:creationId xmlns:a16="http://schemas.microsoft.com/office/drawing/2014/main" id="{74962CE4-78F3-461C-919F-35AE1E564762}"/>
              </a:ext>
            </a:extLst>
          </p:cNvPr>
          <p:cNvSpPr/>
          <p:nvPr/>
        </p:nvSpPr>
        <p:spPr>
          <a:xfrm rot="10800000">
            <a:off x="8135932" y="6910323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0" name="Flèche : pentagone 129">
            <a:extLst>
              <a:ext uri="{FF2B5EF4-FFF2-40B4-BE49-F238E27FC236}">
                <a16:creationId xmlns:a16="http://schemas.microsoft.com/office/drawing/2014/main" id="{7B23F844-98E2-4D51-A117-67053ADAD13B}"/>
              </a:ext>
            </a:extLst>
          </p:cNvPr>
          <p:cNvSpPr/>
          <p:nvPr/>
        </p:nvSpPr>
        <p:spPr>
          <a:xfrm rot="10800000">
            <a:off x="8609388" y="6918421"/>
            <a:ext cx="232269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1" name="Flèche : pentagone 130">
            <a:extLst>
              <a:ext uri="{FF2B5EF4-FFF2-40B4-BE49-F238E27FC236}">
                <a16:creationId xmlns:a16="http://schemas.microsoft.com/office/drawing/2014/main" id="{BF345D6C-54FD-4374-B8B6-C5F36F57C8BA}"/>
              </a:ext>
            </a:extLst>
          </p:cNvPr>
          <p:cNvSpPr/>
          <p:nvPr/>
        </p:nvSpPr>
        <p:spPr>
          <a:xfrm rot="10800000">
            <a:off x="8855959" y="6918420"/>
            <a:ext cx="405703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Flèche : pentagone 131">
            <a:extLst>
              <a:ext uri="{FF2B5EF4-FFF2-40B4-BE49-F238E27FC236}">
                <a16:creationId xmlns:a16="http://schemas.microsoft.com/office/drawing/2014/main" id="{288DA805-26B3-4A82-945E-A913F1E42071}"/>
              </a:ext>
            </a:extLst>
          </p:cNvPr>
          <p:cNvSpPr/>
          <p:nvPr/>
        </p:nvSpPr>
        <p:spPr>
          <a:xfrm>
            <a:off x="9305474" y="6930667"/>
            <a:ext cx="444622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Flèche : pentagone 133">
            <a:extLst>
              <a:ext uri="{FF2B5EF4-FFF2-40B4-BE49-F238E27FC236}">
                <a16:creationId xmlns:a16="http://schemas.microsoft.com/office/drawing/2014/main" id="{5713029D-EBD3-45DF-AC91-D1E287238846}"/>
              </a:ext>
            </a:extLst>
          </p:cNvPr>
          <p:cNvSpPr/>
          <p:nvPr/>
        </p:nvSpPr>
        <p:spPr>
          <a:xfrm>
            <a:off x="9771150" y="6930666"/>
            <a:ext cx="360992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5" name="Flèche : pentagone 134">
            <a:extLst>
              <a:ext uri="{FF2B5EF4-FFF2-40B4-BE49-F238E27FC236}">
                <a16:creationId xmlns:a16="http://schemas.microsoft.com/office/drawing/2014/main" id="{64450672-C9E1-43B6-B660-56BDBB7EDBA4}"/>
              </a:ext>
            </a:extLst>
          </p:cNvPr>
          <p:cNvSpPr/>
          <p:nvPr/>
        </p:nvSpPr>
        <p:spPr>
          <a:xfrm>
            <a:off x="10478264" y="6937251"/>
            <a:ext cx="222311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6" name="Flèche : pentagone 135">
            <a:extLst>
              <a:ext uri="{FF2B5EF4-FFF2-40B4-BE49-F238E27FC236}">
                <a16:creationId xmlns:a16="http://schemas.microsoft.com/office/drawing/2014/main" id="{73912090-9F56-46F8-98D6-DAED977EEF3B}"/>
              </a:ext>
            </a:extLst>
          </p:cNvPr>
          <p:cNvSpPr/>
          <p:nvPr/>
        </p:nvSpPr>
        <p:spPr>
          <a:xfrm>
            <a:off x="10168006" y="6930666"/>
            <a:ext cx="284266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Flèche : pentagone 136">
            <a:extLst>
              <a:ext uri="{FF2B5EF4-FFF2-40B4-BE49-F238E27FC236}">
                <a16:creationId xmlns:a16="http://schemas.microsoft.com/office/drawing/2014/main" id="{0C8EB2B6-AA4E-45AE-BE89-53C0F8933B96}"/>
              </a:ext>
            </a:extLst>
          </p:cNvPr>
          <p:cNvSpPr/>
          <p:nvPr/>
        </p:nvSpPr>
        <p:spPr>
          <a:xfrm rot="10800000">
            <a:off x="10726567" y="6926161"/>
            <a:ext cx="39625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8" name="Flèche : pentagone 137">
            <a:extLst>
              <a:ext uri="{FF2B5EF4-FFF2-40B4-BE49-F238E27FC236}">
                <a16:creationId xmlns:a16="http://schemas.microsoft.com/office/drawing/2014/main" id="{2752F081-C7AD-494B-876D-CA47CB54CFA6}"/>
              </a:ext>
            </a:extLst>
          </p:cNvPr>
          <p:cNvSpPr/>
          <p:nvPr/>
        </p:nvSpPr>
        <p:spPr>
          <a:xfrm rot="10800000">
            <a:off x="11137127" y="6926161"/>
            <a:ext cx="405703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9" name="Flèche : pentagone 138">
            <a:extLst>
              <a:ext uri="{FF2B5EF4-FFF2-40B4-BE49-F238E27FC236}">
                <a16:creationId xmlns:a16="http://schemas.microsoft.com/office/drawing/2014/main" id="{3071EF1D-A51E-4BAF-A903-7FD7387A9DE4}"/>
              </a:ext>
            </a:extLst>
          </p:cNvPr>
          <p:cNvSpPr/>
          <p:nvPr/>
        </p:nvSpPr>
        <p:spPr>
          <a:xfrm>
            <a:off x="9615732" y="5965628"/>
            <a:ext cx="444622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0" name="Flèche : pentagone 139">
            <a:extLst>
              <a:ext uri="{FF2B5EF4-FFF2-40B4-BE49-F238E27FC236}">
                <a16:creationId xmlns:a16="http://schemas.microsoft.com/office/drawing/2014/main" id="{990F3C00-81EE-47D6-AEF3-EECC18B5C0C9}"/>
              </a:ext>
            </a:extLst>
          </p:cNvPr>
          <p:cNvSpPr/>
          <p:nvPr/>
        </p:nvSpPr>
        <p:spPr>
          <a:xfrm>
            <a:off x="10081408" y="5965627"/>
            <a:ext cx="360992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1" name="Flèche : pentagone 140">
            <a:extLst>
              <a:ext uri="{FF2B5EF4-FFF2-40B4-BE49-F238E27FC236}">
                <a16:creationId xmlns:a16="http://schemas.microsoft.com/office/drawing/2014/main" id="{7B25AB19-E673-49D9-A6EF-838511712471}"/>
              </a:ext>
            </a:extLst>
          </p:cNvPr>
          <p:cNvSpPr/>
          <p:nvPr/>
        </p:nvSpPr>
        <p:spPr>
          <a:xfrm>
            <a:off x="10788522" y="5972212"/>
            <a:ext cx="222311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2" name="Flèche : pentagone 141">
            <a:extLst>
              <a:ext uri="{FF2B5EF4-FFF2-40B4-BE49-F238E27FC236}">
                <a16:creationId xmlns:a16="http://schemas.microsoft.com/office/drawing/2014/main" id="{3B814951-AA61-4380-9ABF-B7F69CD28FDD}"/>
              </a:ext>
            </a:extLst>
          </p:cNvPr>
          <p:cNvSpPr/>
          <p:nvPr/>
        </p:nvSpPr>
        <p:spPr>
          <a:xfrm>
            <a:off x="10478264" y="5965627"/>
            <a:ext cx="284266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3" name="Flèche : pentagone 142">
            <a:extLst>
              <a:ext uri="{FF2B5EF4-FFF2-40B4-BE49-F238E27FC236}">
                <a16:creationId xmlns:a16="http://schemas.microsoft.com/office/drawing/2014/main" id="{4262EE8A-BD57-4DD4-B9D6-21F85E5B1DCD}"/>
              </a:ext>
            </a:extLst>
          </p:cNvPr>
          <p:cNvSpPr/>
          <p:nvPr/>
        </p:nvSpPr>
        <p:spPr>
          <a:xfrm>
            <a:off x="9264811" y="7811409"/>
            <a:ext cx="444622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Flèche : pentagone 143">
            <a:extLst>
              <a:ext uri="{FF2B5EF4-FFF2-40B4-BE49-F238E27FC236}">
                <a16:creationId xmlns:a16="http://schemas.microsoft.com/office/drawing/2014/main" id="{8B049039-601F-4E00-BDFD-4E8B620165BA}"/>
              </a:ext>
            </a:extLst>
          </p:cNvPr>
          <p:cNvSpPr/>
          <p:nvPr/>
        </p:nvSpPr>
        <p:spPr>
          <a:xfrm>
            <a:off x="9730487" y="7811408"/>
            <a:ext cx="360992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Flèche : pentagone 144">
            <a:extLst>
              <a:ext uri="{FF2B5EF4-FFF2-40B4-BE49-F238E27FC236}">
                <a16:creationId xmlns:a16="http://schemas.microsoft.com/office/drawing/2014/main" id="{240BFC80-7EDB-488C-B08A-F6106C5F1AEA}"/>
              </a:ext>
            </a:extLst>
          </p:cNvPr>
          <p:cNvSpPr/>
          <p:nvPr/>
        </p:nvSpPr>
        <p:spPr>
          <a:xfrm>
            <a:off x="10437601" y="7817993"/>
            <a:ext cx="222311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Flèche : pentagone 145">
            <a:extLst>
              <a:ext uri="{FF2B5EF4-FFF2-40B4-BE49-F238E27FC236}">
                <a16:creationId xmlns:a16="http://schemas.microsoft.com/office/drawing/2014/main" id="{31ED0C70-2D3C-4C6D-8676-7C107F351194}"/>
              </a:ext>
            </a:extLst>
          </p:cNvPr>
          <p:cNvSpPr/>
          <p:nvPr/>
        </p:nvSpPr>
        <p:spPr>
          <a:xfrm>
            <a:off x="10127343" y="7811408"/>
            <a:ext cx="284266" cy="202747"/>
          </a:xfrm>
          <a:prstGeom prst="homePlate">
            <a:avLst/>
          </a:prstGeom>
          <a:solidFill>
            <a:srgbClr val="EEE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Titre 1">
            <a:extLst>
              <a:ext uri="{FF2B5EF4-FFF2-40B4-BE49-F238E27FC236}">
                <a16:creationId xmlns:a16="http://schemas.microsoft.com/office/drawing/2014/main" id="{92EF9B73-DFB5-4E5C-B9E6-29DC8C97F1EC}"/>
              </a:ext>
            </a:extLst>
          </p:cNvPr>
          <p:cNvSpPr txBox="1">
            <a:spLocks/>
          </p:cNvSpPr>
          <p:nvPr/>
        </p:nvSpPr>
        <p:spPr>
          <a:xfrm>
            <a:off x="7863367" y="6059287"/>
            <a:ext cx="1745291" cy="68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CRISPR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7B5A715D-64F3-4F3B-9469-5F9DE1D12640}"/>
              </a:ext>
            </a:extLst>
          </p:cNvPr>
          <p:cNvSpPr/>
          <p:nvPr/>
        </p:nvSpPr>
        <p:spPr>
          <a:xfrm rot="16200000">
            <a:off x="8657923" y="5351533"/>
            <a:ext cx="152303" cy="972526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8" name="Accolade fermante 147">
            <a:extLst>
              <a:ext uri="{FF2B5EF4-FFF2-40B4-BE49-F238E27FC236}">
                <a16:creationId xmlns:a16="http://schemas.microsoft.com/office/drawing/2014/main" id="{1AC5423B-AF55-45D5-8F9A-7B94CA4D65B7}"/>
              </a:ext>
            </a:extLst>
          </p:cNvPr>
          <p:cNvSpPr/>
          <p:nvPr/>
        </p:nvSpPr>
        <p:spPr>
          <a:xfrm rot="16200000">
            <a:off x="11231499" y="5525055"/>
            <a:ext cx="168226" cy="609555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9" name="Accolade fermante 148">
            <a:extLst>
              <a:ext uri="{FF2B5EF4-FFF2-40B4-BE49-F238E27FC236}">
                <a16:creationId xmlns:a16="http://schemas.microsoft.com/office/drawing/2014/main" id="{80A9C49F-6894-4438-B682-C22FF33B4190}"/>
              </a:ext>
            </a:extLst>
          </p:cNvPr>
          <p:cNvSpPr/>
          <p:nvPr/>
        </p:nvSpPr>
        <p:spPr>
          <a:xfrm rot="16200000">
            <a:off x="11088885" y="6345030"/>
            <a:ext cx="127594" cy="780301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0" name="Accolade fermante 149">
            <a:extLst>
              <a:ext uri="{FF2B5EF4-FFF2-40B4-BE49-F238E27FC236}">
                <a16:creationId xmlns:a16="http://schemas.microsoft.com/office/drawing/2014/main" id="{FA728929-5A71-4618-BA8C-CCA9561C2523}"/>
              </a:ext>
            </a:extLst>
          </p:cNvPr>
          <p:cNvSpPr/>
          <p:nvPr/>
        </p:nvSpPr>
        <p:spPr>
          <a:xfrm rot="16200000">
            <a:off x="11316809" y="7381308"/>
            <a:ext cx="155350" cy="609558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1" name="Accolade fermante 150">
            <a:extLst>
              <a:ext uri="{FF2B5EF4-FFF2-40B4-BE49-F238E27FC236}">
                <a16:creationId xmlns:a16="http://schemas.microsoft.com/office/drawing/2014/main" id="{3F4890EE-68C4-4C0F-B6A1-8B730008AABC}"/>
              </a:ext>
            </a:extLst>
          </p:cNvPr>
          <p:cNvSpPr/>
          <p:nvPr/>
        </p:nvSpPr>
        <p:spPr>
          <a:xfrm rot="16200000">
            <a:off x="8610530" y="7186137"/>
            <a:ext cx="190272" cy="102934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2" name="Accolade fermante 151">
            <a:extLst>
              <a:ext uri="{FF2B5EF4-FFF2-40B4-BE49-F238E27FC236}">
                <a16:creationId xmlns:a16="http://schemas.microsoft.com/office/drawing/2014/main" id="{C821139E-4B97-4B92-BB1A-BA49A804C55E}"/>
              </a:ext>
            </a:extLst>
          </p:cNvPr>
          <p:cNvSpPr/>
          <p:nvPr/>
        </p:nvSpPr>
        <p:spPr>
          <a:xfrm rot="16200000">
            <a:off x="8606517" y="6181733"/>
            <a:ext cx="178239" cy="1219675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3" name="Titre 1">
            <a:extLst>
              <a:ext uri="{FF2B5EF4-FFF2-40B4-BE49-F238E27FC236}">
                <a16:creationId xmlns:a16="http://schemas.microsoft.com/office/drawing/2014/main" id="{3B778920-0087-4D72-A949-893F63A2CE94}"/>
              </a:ext>
            </a:extLst>
          </p:cNvPr>
          <p:cNvSpPr txBox="1">
            <a:spLocks/>
          </p:cNvSpPr>
          <p:nvPr/>
        </p:nvSpPr>
        <p:spPr>
          <a:xfrm>
            <a:off x="10269476" y="6043210"/>
            <a:ext cx="1745291" cy="68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TA</a:t>
            </a:r>
          </a:p>
        </p:txBody>
      </p:sp>
      <p:sp>
        <p:nvSpPr>
          <p:cNvPr id="154" name="Titre 1">
            <a:extLst>
              <a:ext uri="{FF2B5EF4-FFF2-40B4-BE49-F238E27FC236}">
                <a16:creationId xmlns:a16="http://schemas.microsoft.com/office/drawing/2014/main" id="{B2A7DAAB-BAFE-4938-9456-5118FFF9A43A}"/>
              </a:ext>
            </a:extLst>
          </p:cNvPr>
          <p:cNvSpPr txBox="1">
            <a:spLocks/>
          </p:cNvSpPr>
          <p:nvPr/>
        </p:nvSpPr>
        <p:spPr>
          <a:xfrm>
            <a:off x="10494919" y="6799622"/>
            <a:ext cx="1745291" cy="68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RM</a:t>
            </a:r>
          </a:p>
        </p:txBody>
      </p:sp>
      <p:sp>
        <p:nvSpPr>
          <p:cNvPr id="155" name="Titre 1">
            <a:extLst>
              <a:ext uri="{FF2B5EF4-FFF2-40B4-BE49-F238E27FC236}">
                <a16:creationId xmlns:a16="http://schemas.microsoft.com/office/drawing/2014/main" id="{98016409-8D65-4C9D-9251-05E5712F0FE6}"/>
              </a:ext>
            </a:extLst>
          </p:cNvPr>
          <p:cNvSpPr txBox="1">
            <a:spLocks/>
          </p:cNvSpPr>
          <p:nvPr/>
        </p:nvSpPr>
        <p:spPr>
          <a:xfrm>
            <a:off x="10449326" y="5075386"/>
            <a:ext cx="1745291" cy="68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Abi</a:t>
            </a:r>
          </a:p>
        </p:txBody>
      </p:sp>
      <p:sp>
        <p:nvSpPr>
          <p:cNvPr id="156" name="Titre 1">
            <a:extLst>
              <a:ext uri="{FF2B5EF4-FFF2-40B4-BE49-F238E27FC236}">
                <a16:creationId xmlns:a16="http://schemas.microsoft.com/office/drawing/2014/main" id="{CEAF120A-6349-4CAB-8146-E2F6CDE0957F}"/>
              </a:ext>
            </a:extLst>
          </p:cNvPr>
          <p:cNvSpPr txBox="1">
            <a:spLocks/>
          </p:cNvSpPr>
          <p:nvPr/>
        </p:nvSpPr>
        <p:spPr>
          <a:xfrm>
            <a:off x="7808787" y="5100454"/>
            <a:ext cx="1745291" cy="68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RM</a:t>
            </a:r>
          </a:p>
        </p:txBody>
      </p:sp>
      <p:sp>
        <p:nvSpPr>
          <p:cNvPr id="157" name="Titre 1">
            <a:extLst>
              <a:ext uri="{FF2B5EF4-FFF2-40B4-BE49-F238E27FC236}">
                <a16:creationId xmlns:a16="http://schemas.microsoft.com/office/drawing/2014/main" id="{CCC14CE0-092E-4CAC-8842-6DC0220DFE78}"/>
              </a:ext>
            </a:extLst>
          </p:cNvPr>
          <p:cNvSpPr txBox="1">
            <a:spLocks/>
          </p:cNvSpPr>
          <p:nvPr/>
        </p:nvSpPr>
        <p:spPr>
          <a:xfrm>
            <a:off x="7845748" y="6957056"/>
            <a:ext cx="1745291" cy="68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Zorya</a:t>
            </a:r>
            <a:endParaRPr lang="fr-BE" sz="1400" dirty="0"/>
          </a:p>
        </p:txBody>
      </p:sp>
      <p:sp>
        <p:nvSpPr>
          <p:cNvPr id="158" name="Accolade fermante 157">
            <a:extLst>
              <a:ext uri="{FF2B5EF4-FFF2-40B4-BE49-F238E27FC236}">
                <a16:creationId xmlns:a16="http://schemas.microsoft.com/office/drawing/2014/main" id="{D75AE68A-CEE6-4F96-8E7B-E8FE2AFCBB7D}"/>
              </a:ext>
            </a:extLst>
          </p:cNvPr>
          <p:cNvSpPr/>
          <p:nvPr/>
        </p:nvSpPr>
        <p:spPr>
          <a:xfrm rot="5400000">
            <a:off x="9904190" y="7542910"/>
            <a:ext cx="153853" cy="1438911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9" name="Titre 1">
            <a:extLst>
              <a:ext uri="{FF2B5EF4-FFF2-40B4-BE49-F238E27FC236}">
                <a16:creationId xmlns:a16="http://schemas.microsoft.com/office/drawing/2014/main" id="{51633D1F-6F72-4FD4-AD65-CF7339B93857}"/>
              </a:ext>
            </a:extLst>
          </p:cNvPr>
          <p:cNvSpPr txBox="1">
            <a:spLocks/>
          </p:cNvSpPr>
          <p:nvPr/>
        </p:nvSpPr>
        <p:spPr>
          <a:xfrm>
            <a:off x="9129516" y="8098153"/>
            <a:ext cx="1745291" cy="68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Defense</a:t>
            </a:r>
            <a:r>
              <a:rPr lang="fr-BE" sz="1400" dirty="0"/>
              <a:t> system candidate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F4FC22A-709A-4974-8017-8ED7E3ECEC6C}"/>
              </a:ext>
            </a:extLst>
          </p:cNvPr>
          <p:cNvCxnSpPr>
            <a:cxnSpLocks/>
          </p:cNvCxnSpPr>
          <p:nvPr/>
        </p:nvCxnSpPr>
        <p:spPr>
          <a:xfrm>
            <a:off x="5884240" y="7962978"/>
            <a:ext cx="2363571" cy="909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Connecteur droit 159">
            <a:extLst>
              <a:ext uri="{FF2B5EF4-FFF2-40B4-BE49-F238E27FC236}">
                <a16:creationId xmlns:a16="http://schemas.microsoft.com/office/drawing/2014/main" id="{E626ACEC-55C4-4CCC-A6EA-CCA83B613256}"/>
              </a:ext>
            </a:extLst>
          </p:cNvPr>
          <p:cNvCxnSpPr>
            <a:cxnSpLocks/>
          </p:cNvCxnSpPr>
          <p:nvPr/>
        </p:nvCxnSpPr>
        <p:spPr>
          <a:xfrm flipV="1">
            <a:off x="5890318" y="7614171"/>
            <a:ext cx="2158377" cy="745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911DFFDC-1E68-43FC-8409-214939A09D78}"/>
              </a:ext>
            </a:extLst>
          </p:cNvPr>
          <p:cNvCxnSpPr>
            <a:cxnSpLocks/>
          </p:cNvCxnSpPr>
          <p:nvPr/>
        </p:nvCxnSpPr>
        <p:spPr>
          <a:xfrm flipV="1">
            <a:off x="5604914" y="5769399"/>
            <a:ext cx="2661631" cy="2020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7AC7FDFE-2322-49A5-BCC9-68587D9268CB}"/>
              </a:ext>
            </a:extLst>
          </p:cNvPr>
          <p:cNvCxnSpPr>
            <a:cxnSpLocks/>
          </p:cNvCxnSpPr>
          <p:nvPr/>
        </p:nvCxnSpPr>
        <p:spPr>
          <a:xfrm>
            <a:off x="5656448" y="6234890"/>
            <a:ext cx="2546287" cy="11624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C7D4996A-4D72-4F18-BD7A-56C50230E4A2}"/>
              </a:ext>
            </a:extLst>
          </p:cNvPr>
          <p:cNvCxnSpPr>
            <a:cxnSpLocks/>
          </p:cNvCxnSpPr>
          <p:nvPr/>
        </p:nvCxnSpPr>
        <p:spPr>
          <a:xfrm flipV="1">
            <a:off x="5508739" y="6640668"/>
            <a:ext cx="2653905" cy="3668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C4A381E2-D66E-4193-9760-7FF126F389BE}"/>
              </a:ext>
            </a:extLst>
          </p:cNvPr>
          <p:cNvCxnSpPr>
            <a:cxnSpLocks/>
          </p:cNvCxnSpPr>
          <p:nvPr/>
        </p:nvCxnSpPr>
        <p:spPr>
          <a:xfrm flipV="1">
            <a:off x="5548136" y="7246105"/>
            <a:ext cx="2631163" cy="133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2" name="ZoneTexte 181">
            <a:extLst>
              <a:ext uri="{FF2B5EF4-FFF2-40B4-BE49-F238E27FC236}">
                <a16:creationId xmlns:a16="http://schemas.microsoft.com/office/drawing/2014/main" id="{9792E8D2-387C-404B-AE7A-E7D0011017C7}"/>
              </a:ext>
            </a:extLst>
          </p:cNvPr>
          <p:cNvSpPr txBox="1"/>
          <p:nvPr/>
        </p:nvSpPr>
        <p:spPr>
          <a:xfrm>
            <a:off x="9267045" y="5039557"/>
            <a:ext cx="373775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/>
              <a:t>A. </a:t>
            </a:r>
            <a:r>
              <a:rPr lang="en-US" sz="1200" dirty="0" err="1"/>
              <a:t>Bernheim</a:t>
            </a:r>
            <a:r>
              <a:rPr lang="en-US" sz="1200" dirty="0"/>
              <a:t> and R. </a:t>
            </a:r>
            <a:r>
              <a:rPr lang="en-US" sz="1200" dirty="0" err="1"/>
              <a:t>Sorek</a:t>
            </a:r>
            <a:r>
              <a:rPr lang="en-US" sz="1200" dirty="0"/>
              <a:t>, </a:t>
            </a:r>
            <a:r>
              <a:rPr lang="en-US" sz="1200" i="1" dirty="0"/>
              <a:t>Nat. Rev. Microbiol.</a:t>
            </a:r>
            <a:r>
              <a:rPr lang="en-US" sz="1200" dirty="0"/>
              <a:t>, 2019.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254092D9-0E7D-4AC1-9338-333EB89AB5BE}"/>
              </a:ext>
            </a:extLst>
          </p:cNvPr>
          <p:cNvSpPr txBox="1"/>
          <p:nvPr/>
        </p:nvSpPr>
        <p:spPr>
          <a:xfrm>
            <a:off x="168592" y="8908081"/>
            <a:ext cx="944006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400" dirty="0"/>
              <a:t>Science, </a:t>
            </a:r>
            <a:r>
              <a:rPr lang="en-US" sz="1400" dirty="0" err="1"/>
              <a:t>S.Doron</a:t>
            </a:r>
            <a:r>
              <a:rPr lang="en-US" sz="1400" dirty="0"/>
              <a:t>, </a:t>
            </a:r>
            <a:r>
              <a:rPr lang="en-US" sz="1400" dirty="0" err="1"/>
              <a:t>R.Sorek</a:t>
            </a:r>
            <a:r>
              <a:rPr lang="en-US" sz="1400" dirty="0"/>
              <a:t> et al, “</a:t>
            </a:r>
            <a:r>
              <a:rPr lang="en-US" sz="1400" i="1" dirty="0"/>
              <a:t>Systematic discovery of antiphage defense systems in the microbial pangenome”</a:t>
            </a:r>
            <a:r>
              <a:rPr lang="en-US" sz="1400" dirty="0"/>
              <a:t>, 2018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4" name="ZoneTexte 183">
            <a:extLst>
              <a:ext uri="{FF2B5EF4-FFF2-40B4-BE49-F238E27FC236}">
                <a16:creationId xmlns:a16="http://schemas.microsoft.com/office/drawing/2014/main" id="{9264A9B3-31B0-4A08-8AD6-0F54D3ADE696}"/>
              </a:ext>
            </a:extLst>
          </p:cNvPr>
          <p:cNvSpPr txBox="1"/>
          <p:nvPr/>
        </p:nvSpPr>
        <p:spPr>
          <a:xfrm>
            <a:off x="167224" y="9261673"/>
            <a:ext cx="944006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400" dirty="0"/>
              <a:t>Science, </a:t>
            </a:r>
            <a:r>
              <a:rPr lang="en-US" sz="1400" dirty="0" err="1"/>
              <a:t>L.Gao</a:t>
            </a:r>
            <a:r>
              <a:rPr lang="en-US" sz="1400" dirty="0"/>
              <a:t>, </a:t>
            </a:r>
            <a:r>
              <a:rPr lang="en-US" sz="1400" dirty="0" err="1"/>
              <a:t>E.Koonin</a:t>
            </a:r>
            <a:r>
              <a:rPr lang="en-US" sz="1400" dirty="0"/>
              <a:t> et al, “</a:t>
            </a:r>
            <a:r>
              <a:rPr lang="en-US" sz="1400" i="1" dirty="0"/>
              <a:t>Diverse enzymatic activities mediate antiviral immunity in prokaryotes”</a:t>
            </a:r>
            <a:r>
              <a:rPr lang="en-US" sz="1400" dirty="0"/>
              <a:t>, 2020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115" name="Diagramme 114">
            <a:extLst>
              <a:ext uri="{FF2B5EF4-FFF2-40B4-BE49-F238E27FC236}">
                <a16:creationId xmlns:a16="http://schemas.microsoft.com/office/drawing/2014/main" id="{90FC3353-AAD6-4DAB-AA8A-CDB46759C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453279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7" name="ZoneTexte 116">
            <a:extLst>
              <a:ext uri="{FF2B5EF4-FFF2-40B4-BE49-F238E27FC236}">
                <a16:creationId xmlns:a16="http://schemas.microsoft.com/office/drawing/2014/main" id="{E45B8512-BEB7-495F-9466-973691E9C837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>
                <a:solidFill>
                  <a:srgbClr val="6CA62C"/>
                </a:solidFill>
              </a:rPr>
              <a:t>Search </a:t>
            </a:r>
            <a:r>
              <a:rPr lang="nl-BE" sz="2800" dirty="0" err="1">
                <a:solidFill>
                  <a:srgbClr val="6CA62C"/>
                </a:solidFill>
              </a:rPr>
              <a:t>for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defense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mechanisms</a:t>
            </a:r>
            <a:r>
              <a:rPr lang="nl-BE" sz="2800" dirty="0">
                <a:solidFill>
                  <a:srgbClr val="6CA62C"/>
                </a:solidFill>
              </a:rPr>
              <a:t> – </a:t>
            </a:r>
            <a:r>
              <a:rPr lang="nl-BE" sz="2800" b="1" dirty="0" err="1">
                <a:solidFill>
                  <a:srgbClr val="6CA62C"/>
                </a:solidFill>
              </a:rPr>
              <a:t>classical</a:t>
            </a:r>
            <a:r>
              <a:rPr lang="nl-BE" sz="2800" b="1" dirty="0">
                <a:solidFill>
                  <a:srgbClr val="6CA62C"/>
                </a:solidFill>
              </a:rPr>
              <a:t> approach</a:t>
            </a:r>
            <a:endParaRPr lang="fr-FR" sz="1800" b="1" dirty="0">
              <a:solidFill>
                <a:srgbClr val="6CA62C"/>
              </a:solidFill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61AD31D6-20E2-4F47-BF31-593B0BBB2214}"/>
              </a:ext>
            </a:extLst>
          </p:cNvPr>
          <p:cNvSpPr txBox="1"/>
          <p:nvPr/>
        </p:nvSpPr>
        <p:spPr>
          <a:xfrm>
            <a:off x="12536211" y="920742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8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039584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E0004CC-6B6A-4C1A-921A-09003F83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69" y="1397790"/>
            <a:ext cx="8574662" cy="3824119"/>
          </a:xfrm>
          <a:prstGeom prst="rect">
            <a:avLst/>
          </a:prstGeom>
        </p:spPr>
      </p:pic>
      <p:sp>
        <p:nvSpPr>
          <p:cNvPr id="182" name="ZoneTexte 181">
            <a:extLst>
              <a:ext uri="{FF2B5EF4-FFF2-40B4-BE49-F238E27FC236}">
                <a16:creationId xmlns:a16="http://schemas.microsoft.com/office/drawing/2014/main" id="{9792E8D2-387C-404B-AE7A-E7D0011017C7}"/>
              </a:ext>
            </a:extLst>
          </p:cNvPr>
          <p:cNvSpPr txBox="1"/>
          <p:nvPr/>
        </p:nvSpPr>
        <p:spPr>
          <a:xfrm>
            <a:off x="9267045" y="5039557"/>
            <a:ext cx="373775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/>
              <a:t>A. </a:t>
            </a:r>
            <a:r>
              <a:rPr lang="en-US" sz="1200" dirty="0" err="1"/>
              <a:t>Bernheim</a:t>
            </a:r>
            <a:r>
              <a:rPr lang="en-US" sz="1200" dirty="0"/>
              <a:t> and R. </a:t>
            </a:r>
            <a:r>
              <a:rPr lang="en-US" sz="1200" dirty="0" err="1"/>
              <a:t>Sorek</a:t>
            </a:r>
            <a:r>
              <a:rPr lang="en-US" sz="1200" dirty="0"/>
              <a:t>, </a:t>
            </a:r>
            <a:r>
              <a:rPr lang="en-US" sz="1200" i="1" dirty="0"/>
              <a:t>Nat. Rev. Microbiol.</a:t>
            </a:r>
            <a:r>
              <a:rPr lang="en-US" sz="1200" dirty="0"/>
              <a:t>, 2019.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37C97-F365-4672-8A1D-AD572F4DFACA}"/>
              </a:ext>
            </a:extLst>
          </p:cNvPr>
          <p:cNvSpPr/>
          <p:nvPr/>
        </p:nvSpPr>
        <p:spPr>
          <a:xfrm>
            <a:off x="167225" y="6892873"/>
            <a:ext cx="12724022" cy="234077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A0FC152-4CD1-48DC-B294-0BAA2769E9F5}"/>
              </a:ext>
            </a:extLst>
          </p:cNvPr>
          <p:cNvSpPr txBox="1"/>
          <p:nvPr/>
        </p:nvSpPr>
        <p:spPr>
          <a:xfrm>
            <a:off x="1802945" y="6047794"/>
            <a:ext cx="1162015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Two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new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strategies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:</a:t>
            </a:r>
          </a:p>
          <a:p>
            <a:pPr algn="l" rtl="0" latinLnBrk="1" hangingPunct="0"/>
            <a:endParaRPr lang="nl-BE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 algn="l" rtl="0" latinLnBrk="1" hangingPunct="0">
              <a:buFontTx/>
              <a:buChar char="-"/>
            </a:pP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Horizontal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gene transfer 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untargeted</a:t>
            </a:r>
            <a:r>
              <a:rPr lang="nl-BE" sz="2400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strategy</a:t>
            </a:r>
            <a:endParaRPr lang="nl-BE" sz="2400" b="1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 algn="l" rtl="0" latinLnBrk="1" hangingPunct="0">
              <a:buFontTx/>
              <a:buChar char="-"/>
            </a:pPr>
            <a:endParaRPr lang="nl-BE" sz="2400" b="1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85750" indent="-285750" algn="l" rtl="0" latinLnBrk="1" hangingPunct="0">
              <a:buFontTx/>
              <a:buChar char="-"/>
            </a:pP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 Mobile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genetic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elements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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targeted</a:t>
            </a:r>
            <a:r>
              <a:rPr lang="nl-BE" sz="2400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strategy</a:t>
            </a:r>
            <a:endParaRPr lang="fr-FR" sz="1600" b="1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726538-D74D-458E-8D3D-B24E0C02C7B8}"/>
              </a:ext>
            </a:extLst>
          </p:cNvPr>
          <p:cNvSpPr/>
          <p:nvPr/>
        </p:nvSpPr>
        <p:spPr>
          <a:xfrm>
            <a:off x="280778" y="6782898"/>
            <a:ext cx="12724022" cy="234077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201B0232-282A-487E-86AA-FE77F1E23C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54790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90AE6F2-4C07-4F40-B470-49570508774A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>
                <a:solidFill>
                  <a:srgbClr val="6CA62C"/>
                </a:solidFill>
              </a:rPr>
              <a:t>Search </a:t>
            </a:r>
            <a:r>
              <a:rPr lang="nl-BE" sz="2800" dirty="0" err="1">
                <a:solidFill>
                  <a:srgbClr val="6CA62C"/>
                </a:solidFill>
              </a:rPr>
              <a:t>for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defense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mechanisms</a:t>
            </a:r>
            <a:r>
              <a:rPr lang="nl-BE" sz="2800" dirty="0">
                <a:solidFill>
                  <a:srgbClr val="6CA62C"/>
                </a:solidFill>
              </a:rPr>
              <a:t> – </a:t>
            </a:r>
            <a:r>
              <a:rPr lang="nl-BE" sz="2800" b="1" dirty="0" err="1">
                <a:solidFill>
                  <a:srgbClr val="6CA62C"/>
                </a:solidFill>
              </a:rPr>
              <a:t>classical</a:t>
            </a:r>
            <a:r>
              <a:rPr lang="nl-BE" sz="2800" b="1" dirty="0">
                <a:solidFill>
                  <a:srgbClr val="6CA62C"/>
                </a:solidFill>
              </a:rPr>
              <a:t> approach</a:t>
            </a:r>
            <a:endParaRPr lang="fr-FR" sz="1800" b="1" dirty="0">
              <a:solidFill>
                <a:srgbClr val="6CA62C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C43503-76DA-4C8F-A483-16A603091FD6}"/>
              </a:ext>
            </a:extLst>
          </p:cNvPr>
          <p:cNvSpPr txBox="1"/>
          <p:nvPr/>
        </p:nvSpPr>
        <p:spPr>
          <a:xfrm>
            <a:off x="12536211" y="920742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9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933250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4">
            <a:extLst>
              <a:ext uri="{FF2B5EF4-FFF2-40B4-BE49-F238E27FC236}">
                <a16:creationId xmlns:a16="http://schemas.microsoft.com/office/drawing/2014/main" id="{5DAAA7A7-3AD9-4D1D-895C-91EDD69C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50" y="4331111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0004CC-6B6A-4C1A-921A-09003F83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69" y="1397790"/>
            <a:ext cx="8574662" cy="3824119"/>
          </a:xfrm>
          <a:prstGeom prst="rect">
            <a:avLst/>
          </a:prstGeom>
        </p:spPr>
      </p:pic>
      <p:sp>
        <p:nvSpPr>
          <p:cNvPr id="182" name="ZoneTexte 181">
            <a:extLst>
              <a:ext uri="{FF2B5EF4-FFF2-40B4-BE49-F238E27FC236}">
                <a16:creationId xmlns:a16="http://schemas.microsoft.com/office/drawing/2014/main" id="{9792E8D2-387C-404B-AE7A-E7D0011017C7}"/>
              </a:ext>
            </a:extLst>
          </p:cNvPr>
          <p:cNvSpPr txBox="1"/>
          <p:nvPr/>
        </p:nvSpPr>
        <p:spPr>
          <a:xfrm>
            <a:off x="9267045" y="5039557"/>
            <a:ext cx="373775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/>
              <a:t>A. </a:t>
            </a:r>
            <a:r>
              <a:rPr lang="en-US" sz="1200" dirty="0" err="1"/>
              <a:t>Bernheim</a:t>
            </a:r>
            <a:r>
              <a:rPr lang="en-US" sz="1200" dirty="0"/>
              <a:t> and R. </a:t>
            </a:r>
            <a:r>
              <a:rPr lang="en-US" sz="1200" dirty="0" err="1"/>
              <a:t>Sorek</a:t>
            </a:r>
            <a:r>
              <a:rPr lang="en-US" sz="1200" dirty="0"/>
              <a:t>, </a:t>
            </a:r>
            <a:r>
              <a:rPr lang="en-US" sz="1200" i="1" dirty="0"/>
              <a:t>Nat. Rev. Microbiol.</a:t>
            </a:r>
            <a:r>
              <a:rPr lang="en-US" sz="1200" dirty="0"/>
              <a:t>, 2019.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37C97-F365-4672-8A1D-AD572F4DFACA}"/>
              </a:ext>
            </a:extLst>
          </p:cNvPr>
          <p:cNvSpPr/>
          <p:nvPr/>
        </p:nvSpPr>
        <p:spPr>
          <a:xfrm>
            <a:off x="273431" y="7375829"/>
            <a:ext cx="12617816" cy="185781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BBDEEBC-C521-4187-ABF6-17E991353F3B}"/>
              </a:ext>
            </a:extLst>
          </p:cNvPr>
          <p:cNvSpPr txBox="1"/>
          <p:nvPr/>
        </p:nvSpPr>
        <p:spPr>
          <a:xfrm>
            <a:off x="1802945" y="6047794"/>
            <a:ext cx="1162015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Two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new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strategies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:</a:t>
            </a:r>
          </a:p>
          <a:p>
            <a:pPr algn="l" rtl="0" latinLnBrk="1" hangingPunct="0"/>
            <a:endParaRPr lang="nl-BE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 algn="l" rtl="0" latinLnBrk="1" hangingPunct="0">
              <a:buFontTx/>
              <a:buChar char="-"/>
            </a:pP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Horizontal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gene transfer 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untargeted</a:t>
            </a:r>
            <a:r>
              <a:rPr lang="nl-BE" sz="2400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strategy</a:t>
            </a:r>
            <a:endParaRPr lang="nl-BE" sz="2400" b="1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 algn="l" rtl="0" latinLnBrk="1" hangingPunct="0">
              <a:buFontTx/>
              <a:buChar char="-"/>
            </a:pPr>
            <a:endParaRPr lang="nl-BE" sz="2400" b="1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85750" indent="-285750" algn="l" rtl="0" latinLnBrk="1" hangingPunct="0">
              <a:buFontTx/>
              <a:buChar char="-"/>
            </a:pP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 Mobile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genetic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elements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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targeted</a:t>
            </a:r>
            <a:r>
              <a:rPr lang="nl-BE" sz="2400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strategy</a:t>
            </a:r>
            <a:endParaRPr lang="fr-FR" sz="1600" b="1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709FC-1811-4138-B740-7AF79FB66D61}"/>
              </a:ext>
            </a:extLst>
          </p:cNvPr>
          <p:cNvSpPr/>
          <p:nvPr/>
        </p:nvSpPr>
        <p:spPr>
          <a:xfrm>
            <a:off x="425831" y="7528229"/>
            <a:ext cx="12617816" cy="185781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C048485A-E471-4E00-B700-CAE27E1C0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20361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2225B7E0-22EA-42D2-B804-5B8872A43E60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>
                <a:solidFill>
                  <a:srgbClr val="6CA62C"/>
                </a:solidFill>
              </a:rPr>
              <a:t>Search </a:t>
            </a:r>
            <a:r>
              <a:rPr lang="nl-BE" sz="2800" dirty="0" err="1">
                <a:solidFill>
                  <a:srgbClr val="6CA62C"/>
                </a:solidFill>
              </a:rPr>
              <a:t>for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defense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mechanisms</a:t>
            </a:r>
            <a:r>
              <a:rPr lang="nl-BE" sz="2800" dirty="0">
                <a:solidFill>
                  <a:srgbClr val="6CA62C"/>
                </a:solidFill>
              </a:rPr>
              <a:t> – </a:t>
            </a:r>
            <a:r>
              <a:rPr lang="nl-BE" sz="2800" b="1" dirty="0" err="1">
                <a:solidFill>
                  <a:srgbClr val="6CA62C"/>
                </a:solidFill>
              </a:rPr>
              <a:t>classical</a:t>
            </a:r>
            <a:r>
              <a:rPr lang="nl-BE" sz="2800" b="1" dirty="0">
                <a:solidFill>
                  <a:srgbClr val="6CA62C"/>
                </a:solidFill>
              </a:rPr>
              <a:t> approach</a:t>
            </a:r>
            <a:endParaRPr lang="fr-FR" sz="1800" b="1" dirty="0">
              <a:solidFill>
                <a:srgbClr val="6CA62C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B1B496A-8662-4C39-B756-717B0E95986C}"/>
              </a:ext>
            </a:extLst>
          </p:cNvPr>
          <p:cNvSpPr txBox="1"/>
          <p:nvPr/>
        </p:nvSpPr>
        <p:spPr>
          <a:xfrm>
            <a:off x="12536211" y="920742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9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62168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4">
            <a:extLst>
              <a:ext uri="{FF2B5EF4-FFF2-40B4-BE49-F238E27FC236}">
                <a16:creationId xmlns:a16="http://schemas.microsoft.com/office/drawing/2014/main" id="{5DAAA7A7-3AD9-4D1D-895C-91EDD69C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50" y="4331111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0004CC-6B6A-4C1A-921A-09003F83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69" y="1397790"/>
            <a:ext cx="8574662" cy="3824119"/>
          </a:xfrm>
          <a:prstGeom prst="rect">
            <a:avLst/>
          </a:prstGeom>
        </p:spPr>
      </p:pic>
      <p:sp>
        <p:nvSpPr>
          <p:cNvPr id="182" name="ZoneTexte 181">
            <a:extLst>
              <a:ext uri="{FF2B5EF4-FFF2-40B4-BE49-F238E27FC236}">
                <a16:creationId xmlns:a16="http://schemas.microsoft.com/office/drawing/2014/main" id="{9792E8D2-387C-404B-AE7A-E7D0011017C7}"/>
              </a:ext>
            </a:extLst>
          </p:cNvPr>
          <p:cNvSpPr txBox="1"/>
          <p:nvPr/>
        </p:nvSpPr>
        <p:spPr>
          <a:xfrm>
            <a:off x="9267045" y="5039557"/>
            <a:ext cx="373775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/>
              <a:t>A. </a:t>
            </a:r>
            <a:r>
              <a:rPr lang="en-US" sz="1200" dirty="0" err="1"/>
              <a:t>Bernheim</a:t>
            </a:r>
            <a:r>
              <a:rPr lang="en-US" sz="1200" dirty="0"/>
              <a:t> and R. </a:t>
            </a:r>
            <a:r>
              <a:rPr lang="en-US" sz="1200" dirty="0" err="1"/>
              <a:t>Sorek</a:t>
            </a:r>
            <a:r>
              <a:rPr lang="en-US" sz="1200" dirty="0"/>
              <a:t>, </a:t>
            </a:r>
            <a:r>
              <a:rPr lang="en-US" sz="1200" i="1" dirty="0"/>
              <a:t>Nat. Rev. Microbiol.</a:t>
            </a:r>
            <a:r>
              <a:rPr lang="en-US" sz="1200" dirty="0"/>
              <a:t>, 2019.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6" name="Cadre 115">
            <a:extLst>
              <a:ext uri="{FF2B5EF4-FFF2-40B4-BE49-F238E27FC236}">
                <a16:creationId xmlns:a16="http://schemas.microsoft.com/office/drawing/2014/main" id="{7C9F5A5B-5AF0-42DE-B62E-38356AE0C8C0}"/>
              </a:ext>
            </a:extLst>
          </p:cNvPr>
          <p:cNvSpPr/>
          <p:nvPr/>
        </p:nvSpPr>
        <p:spPr>
          <a:xfrm>
            <a:off x="10047305" y="1385379"/>
            <a:ext cx="742426" cy="218118"/>
          </a:xfrm>
          <a:prstGeom prst="frame">
            <a:avLst>
              <a:gd name="adj1" fmla="val 8784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99B6BA00-6A6A-4EB5-9F00-8CC2F859DF74}"/>
              </a:ext>
            </a:extLst>
          </p:cNvPr>
          <p:cNvSpPr txBox="1"/>
          <p:nvPr/>
        </p:nvSpPr>
        <p:spPr>
          <a:xfrm>
            <a:off x="1802945" y="6047794"/>
            <a:ext cx="1162015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Two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new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strategies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:</a:t>
            </a:r>
          </a:p>
          <a:p>
            <a:pPr algn="l" rtl="0" latinLnBrk="1" hangingPunct="0"/>
            <a:endParaRPr lang="nl-BE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 algn="l" rtl="0" latinLnBrk="1" hangingPunct="0">
              <a:buFontTx/>
              <a:buChar char="-"/>
            </a:pP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Horizontal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gene transfer 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untargeted</a:t>
            </a:r>
            <a:r>
              <a:rPr lang="nl-BE" sz="2400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strategy</a:t>
            </a:r>
            <a:endParaRPr lang="nl-BE" sz="2400" b="1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 algn="l" rtl="0" latinLnBrk="1" hangingPunct="0">
              <a:buFontTx/>
              <a:buChar char="-"/>
            </a:pPr>
            <a:endParaRPr lang="nl-BE" sz="2400" b="1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85750" indent="-285750" algn="l" rtl="0" latinLnBrk="1" hangingPunct="0">
              <a:buFontTx/>
              <a:buChar char="-"/>
            </a:pP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 Mobile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genetic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elements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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targeted</a:t>
            </a:r>
            <a:r>
              <a:rPr lang="nl-BE" sz="2400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400" b="1" dirty="0" err="1">
                <a:solidFill>
                  <a:schemeClr val="tx2"/>
                </a:solidFill>
                <a:sym typeface="Wingdings" panose="05000000000000000000" pitchFamily="2" charset="2"/>
              </a:rPr>
              <a:t>strategy</a:t>
            </a:r>
            <a:endParaRPr lang="fr-FR" sz="16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945B894D-FF29-4C0D-8512-3114145934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233172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5057E801-E3A7-4A98-854B-4925AC3A46FB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>
                <a:solidFill>
                  <a:srgbClr val="6CA62C"/>
                </a:solidFill>
              </a:rPr>
              <a:t>Search </a:t>
            </a:r>
            <a:r>
              <a:rPr lang="nl-BE" sz="2800" dirty="0" err="1">
                <a:solidFill>
                  <a:srgbClr val="6CA62C"/>
                </a:solidFill>
              </a:rPr>
              <a:t>for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defense</a:t>
            </a:r>
            <a:r>
              <a:rPr lang="nl-BE" sz="2800" dirty="0">
                <a:solidFill>
                  <a:srgbClr val="6CA62C"/>
                </a:solidFill>
              </a:rPr>
              <a:t> </a:t>
            </a:r>
            <a:r>
              <a:rPr lang="nl-BE" sz="2800" dirty="0" err="1">
                <a:solidFill>
                  <a:srgbClr val="6CA62C"/>
                </a:solidFill>
              </a:rPr>
              <a:t>mechanisms</a:t>
            </a:r>
            <a:r>
              <a:rPr lang="nl-BE" sz="2800" dirty="0">
                <a:solidFill>
                  <a:srgbClr val="6CA62C"/>
                </a:solidFill>
              </a:rPr>
              <a:t> – </a:t>
            </a:r>
            <a:r>
              <a:rPr lang="nl-BE" sz="2800" b="1" dirty="0" err="1">
                <a:solidFill>
                  <a:srgbClr val="6CA62C"/>
                </a:solidFill>
              </a:rPr>
              <a:t>classical</a:t>
            </a:r>
            <a:r>
              <a:rPr lang="nl-BE" sz="2800" b="1" dirty="0">
                <a:solidFill>
                  <a:srgbClr val="6CA62C"/>
                </a:solidFill>
              </a:rPr>
              <a:t> approach</a:t>
            </a:r>
            <a:endParaRPr lang="fr-FR" sz="1800" b="1" dirty="0">
              <a:solidFill>
                <a:srgbClr val="6CA62C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8BE456-3C85-4B98-A9BC-A61F5C72E06E}"/>
              </a:ext>
            </a:extLst>
          </p:cNvPr>
          <p:cNvSpPr txBox="1"/>
          <p:nvPr/>
        </p:nvSpPr>
        <p:spPr>
          <a:xfrm>
            <a:off x="12536211" y="920742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9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499350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>
            <a:extLst>
              <a:ext uri="{FF2B5EF4-FFF2-40B4-BE49-F238E27FC236}">
                <a16:creationId xmlns:a16="http://schemas.microsoft.com/office/drawing/2014/main" id="{B54469D4-3E49-1145-9168-A58B181DD97D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10</a:t>
            </a:r>
          </a:p>
        </p:txBody>
      </p:sp>
      <p:sp>
        <p:nvSpPr>
          <p:cNvPr id="133" name="Rectangle 4">
            <a:extLst>
              <a:ext uri="{FF2B5EF4-FFF2-40B4-BE49-F238E27FC236}">
                <a16:creationId xmlns:a16="http://schemas.microsoft.com/office/drawing/2014/main" id="{5DAAA7A7-3AD9-4D1D-895C-91EDD69C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39" y="4379237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66813B-9561-45EE-A150-5070B69EDEC3}"/>
              </a:ext>
            </a:extLst>
          </p:cNvPr>
          <p:cNvSpPr/>
          <p:nvPr/>
        </p:nvSpPr>
        <p:spPr>
          <a:xfrm>
            <a:off x="9143678" y="6452573"/>
            <a:ext cx="914400" cy="9144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3E95079-2AE6-490C-8143-3850B5B05861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: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neighborhood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of mobile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genetic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elements</a:t>
            </a:r>
            <a:endParaRPr lang="fr-FR" sz="1800" dirty="0">
              <a:solidFill>
                <a:srgbClr val="6CA62C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7E585F9-3864-4109-B220-D9DF9C7DD60B}"/>
              </a:ext>
            </a:extLst>
          </p:cNvPr>
          <p:cNvCxnSpPr>
            <a:cxnSpLocks/>
          </p:cNvCxnSpPr>
          <p:nvPr/>
        </p:nvCxnSpPr>
        <p:spPr>
          <a:xfrm flipV="1">
            <a:off x="6502402" y="2757446"/>
            <a:ext cx="524787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9B45AD8A-5628-47EE-B823-D2C11348271E}"/>
              </a:ext>
            </a:extLst>
          </p:cNvPr>
          <p:cNvSpPr/>
          <p:nvPr/>
        </p:nvSpPr>
        <p:spPr>
          <a:xfrm rot="10800000">
            <a:off x="6670751" y="2650310"/>
            <a:ext cx="464538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8101437B-B034-4AC1-B0D7-F8A74DE3D981}"/>
              </a:ext>
            </a:extLst>
          </p:cNvPr>
          <p:cNvSpPr/>
          <p:nvPr/>
        </p:nvSpPr>
        <p:spPr>
          <a:xfrm>
            <a:off x="7225384" y="2653916"/>
            <a:ext cx="232269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D79C810C-D1E1-4EFC-862A-39424C3DD7A5}"/>
              </a:ext>
            </a:extLst>
          </p:cNvPr>
          <p:cNvSpPr/>
          <p:nvPr/>
        </p:nvSpPr>
        <p:spPr>
          <a:xfrm rot="10800000">
            <a:off x="9155759" y="2643870"/>
            <a:ext cx="296828" cy="21357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BA1BB761-2BB0-4065-90D9-8E95F133B6FA}"/>
              </a:ext>
            </a:extLst>
          </p:cNvPr>
          <p:cNvSpPr/>
          <p:nvPr/>
        </p:nvSpPr>
        <p:spPr>
          <a:xfrm>
            <a:off x="6502403" y="2656072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EDD8D144-EE8A-43AC-9BD4-AFAA0F2710A0}"/>
              </a:ext>
            </a:extLst>
          </p:cNvPr>
          <p:cNvSpPr/>
          <p:nvPr/>
        </p:nvSpPr>
        <p:spPr>
          <a:xfrm rot="5400000">
            <a:off x="7490794" y="2716336"/>
            <a:ext cx="105840" cy="636661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" name="Flèche : double flèche verticale 1">
            <a:extLst>
              <a:ext uri="{FF2B5EF4-FFF2-40B4-BE49-F238E27FC236}">
                <a16:creationId xmlns:a16="http://schemas.microsoft.com/office/drawing/2014/main" id="{84E6F7FC-D0C3-4237-9D3B-8CEF9FC92834}"/>
              </a:ext>
            </a:extLst>
          </p:cNvPr>
          <p:cNvSpPr/>
          <p:nvPr/>
        </p:nvSpPr>
        <p:spPr>
          <a:xfrm rot="5400000">
            <a:off x="9014347" y="-266090"/>
            <a:ext cx="223987" cy="5247880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tx2">
                <a:lumMod val="7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Flèche : pentagone 33">
            <a:extLst>
              <a:ext uri="{FF2B5EF4-FFF2-40B4-BE49-F238E27FC236}">
                <a16:creationId xmlns:a16="http://schemas.microsoft.com/office/drawing/2014/main" id="{FF7BA424-5FB9-4723-9DD2-3638B4595AC3}"/>
              </a:ext>
            </a:extLst>
          </p:cNvPr>
          <p:cNvSpPr/>
          <p:nvPr/>
        </p:nvSpPr>
        <p:spPr>
          <a:xfrm rot="10800000">
            <a:off x="11581933" y="2656071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Flèche : pentagone 34">
            <a:extLst>
              <a:ext uri="{FF2B5EF4-FFF2-40B4-BE49-F238E27FC236}">
                <a16:creationId xmlns:a16="http://schemas.microsoft.com/office/drawing/2014/main" id="{9803B970-EADA-439A-A76D-C090F8D9DA59}"/>
              </a:ext>
            </a:extLst>
          </p:cNvPr>
          <p:cNvSpPr/>
          <p:nvPr/>
        </p:nvSpPr>
        <p:spPr>
          <a:xfrm>
            <a:off x="7458945" y="2664782"/>
            <a:ext cx="403101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Flèche : pentagone 35">
            <a:extLst>
              <a:ext uri="{FF2B5EF4-FFF2-40B4-BE49-F238E27FC236}">
                <a16:creationId xmlns:a16="http://schemas.microsoft.com/office/drawing/2014/main" id="{AA82E74E-EC6C-4E72-B566-E9925A95D982}"/>
              </a:ext>
            </a:extLst>
          </p:cNvPr>
          <p:cNvSpPr/>
          <p:nvPr/>
        </p:nvSpPr>
        <p:spPr>
          <a:xfrm>
            <a:off x="7862045" y="2671927"/>
            <a:ext cx="856445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Flèche : pentagone 36">
            <a:extLst>
              <a:ext uri="{FF2B5EF4-FFF2-40B4-BE49-F238E27FC236}">
                <a16:creationId xmlns:a16="http://schemas.microsoft.com/office/drawing/2014/main" id="{F922082D-1D51-48FD-9061-E4C1967CBBB1}"/>
              </a:ext>
            </a:extLst>
          </p:cNvPr>
          <p:cNvSpPr/>
          <p:nvPr/>
        </p:nvSpPr>
        <p:spPr>
          <a:xfrm rot="10800000">
            <a:off x="9476286" y="2643868"/>
            <a:ext cx="406230" cy="21357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Flèche : pentagone 37">
            <a:extLst>
              <a:ext uri="{FF2B5EF4-FFF2-40B4-BE49-F238E27FC236}">
                <a16:creationId xmlns:a16="http://schemas.microsoft.com/office/drawing/2014/main" id="{51B3A14E-24A0-4592-BDFC-EF0AC86F24F6}"/>
              </a:ext>
            </a:extLst>
          </p:cNvPr>
          <p:cNvSpPr/>
          <p:nvPr/>
        </p:nvSpPr>
        <p:spPr>
          <a:xfrm rot="10800000">
            <a:off x="9896064" y="2656315"/>
            <a:ext cx="951771" cy="21357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Flèche : pentagone 38">
            <a:extLst>
              <a:ext uri="{FF2B5EF4-FFF2-40B4-BE49-F238E27FC236}">
                <a16:creationId xmlns:a16="http://schemas.microsoft.com/office/drawing/2014/main" id="{393A4900-6607-445B-B194-F3A6BD7EDA12}"/>
              </a:ext>
            </a:extLst>
          </p:cNvPr>
          <p:cNvSpPr/>
          <p:nvPr/>
        </p:nvSpPr>
        <p:spPr>
          <a:xfrm rot="10800000">
            <a:off x="10861383" y="2661437"/>
            <a:ext cx="198707" cy="21357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Flèche : pentagone 39">
            <a:extLst>
              <a:ext uri="{FF2B5EF4-FFF2-40B4-BE49-F238E27FC236}">
                <a16:creationId xmlns:a16="http://schemas.microsoft.com/office/drawing/2014/main" id="{D7D7001C-3DE9-4A91-ACD4-5EFAF67AAD7D}"/>
              </a:ext>
            </a:extLst>
          </p:cNvPr>
          <p:cNvSpPr/>
          <p:nvPr/>
        </p:nvSpPr>
        <p:spPr>
          <a:xfrm>
            <a:off x="11104144" y="2661437"/>
            <a:ext cx="265534" cy="21357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9F622F84-7AE6-4EB0-947B-4C61942A606E}"/>
              </a:ext>
            </a:extLst>
          </p:cNvPr>
          <p:cNvSpPr txBox="1">
            <a:spLocks/>
          </p:cNvSpPr>
          <p:nvPr/>
        </p:nvSpPr>
        <p:spPr>
          <a:xfrm>
            <a:off x="7260914" y="3078907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TA</a:t>
            </a:r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4CA141C8-D3BF-4D11-BB45-C4768B230439}"/>
              </a:ext>
            </a:extLst>
          </p:cNvPr>
          <p:cNvSpPr txBox="1">
            <a:spLocks/>
          </p:cNvSpPr>
          <p:nvPr/>
        </p:nvSpPr>
        <p:spPr>
          <a:xfrm>
            <a:off x="11694978" y="2610818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IRR</a:t>
            </a: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9F09996-AE04-453B-AFBF-4A74286F0E4B}"/>
              </a:ext>
            </a:extLst>
          </p:cNvPr>
          <p:cNvSpPr txBox="1">
            <a:spLocks/>
          </p:cNvSpPr>
          <p:nvPr/>
        </p:nvSpPr>
        <p:spPr>
          <a:xfrm>
            <a:off x="6016210" y="2630459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IRL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A7BF12B6-5D7B-44C2-8F67-C41C3E925950}"/>
              </a:ext>
            </a:extLst>
          </p:cNvPr>
          <p:cNvSpPr txBox="1">
            <a:spLocks/>
          </p:cNvSpPr>
          <p:nvPr/>
        </p:nvSpPr>
        <p:spPr>
          <a:xfrm>
            <a:off x="6650148" y="2610319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tnpR</a:t>
            </a:r>
            <a:endParaRPr lang="fr-BE" sz="1400" dirty="0"/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68E9B856-E00E-47D7-9F1A-1E52DC5EB4DB}"/>
              </a:ext>
            </a:extLst>
          </p:cNvPr>
          <p:cNvSpPr txBox="1">
            <a:spLocks/>
          </p:cNvSpPr>
          <p:nvPr/>
        </p:nvSpPr>
        <p:spPr>
          <a:xfrm>
            <a:off x="7982432" y="2613576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tnpA</a:t>
            </a:r>
            <a:endParaRPr lang="fr-BE" sz="1400" dirty="0"/>
          </a:p>
        </p:txBody>
      </p:sp>
      <p:sp>
        <p:nvSpPr>
          <p:cNvPr id="46" name="Titre 1">
            <a:extLst>
              <a:ext uri="{FF2B5EF4-FFF2-40B4-BE49-F238E27FC236}">
                <a16:creationId xmlns:a16="http://schemas.microsoft.com/office/drawing/2014/main" id="{798203AD-1267-4959-8E9B-06C51DABF55D}"/>
              </a:ext>
            </a:extLst>
          </p:cNvPr>
          <p:cNvSpPr txBox="1">
            <a:spLocks/>
          </p:cNvSpPr>
          <p:nvPr/>
        </p:nvSpPr>
        <p:spPr>
          <a:xfrm>
            <a:off x="8336096" y="2024739"/>
            <a:ext cx="1580488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Transposon Tn3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66B3F01-5450-4E7B-86AD-47E3DAE35381}"/>
              </a:ext>
            </a:extLst>
          </p:cNvPr>
          <p:cNvCxnSpPr>
            <a:cxnSpLocks/>
          </p:cNvCxnSpPr>
          <p:nvPr/>
        </p:nvCxnSpPr>
        <p:spPr>
          <a:xfrm>
            <a:off x="7341517" y="4071854"/>
            <a:ext cx="3312001" cy="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Flèche : double flèche verticale 52">
            <a:extLst>
              <a:ext uri="{FF2B5EF4-FFF2-40B4-BE49-F238E27FC236}">
                <a16:creationId xmlns:a16="http://schemas.microsoft.com/office/drawing/2014/main" id="{88FF3A8D-58BB-4617-AC2E-302ADFC88B71}"/>
              </a:ext>
            </a:extLst>
          </p:cNvPr>
          <p:cNvSpPr/>
          <p:nvPr/>
        </p:nvSpPr>
        <p:spPr>
          <a:xfrm rot="5400000">
            <a:off x="8885524" y="2034250"/>
            <a:ext cx="223987" cy="3312000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tx2">
                <a:lumMod val="7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Flèche : pentagone 53">
            <a:extLst>
              <a:ext uri="{FF2B5EF4-FFF2-40B4-BE49-F238E27FC236}">
                <a16:creationId xmlns:a16="http://schemas.microsoft.com/office/drawing/2014/main" id="{0E2D0B79-E75D-4B69-B4BB-E990A48AFEC7}"/>
              </a:ext>
            </a:extLst>
          </p:cNvPr>
          <p:cNvSpPr/>
          <p:nvPr/>
        </p:nvSpPr>
        <p:spPr>
          <a:xfrm rot="10800000">
            <a:off x="10478659" y="3970628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Titre 1">
            <a:extLst>
              <a:ext uri="{FF2B5EF4-FFF2-40B4-BE49-F238E27FC236}">
                <a16:creationId xmlns:a16="http://schemas.microsoft.com/office/drawing/2014/main" id="{A251B34A-53E4-4389-AB37-12DF413DA722}"/>
              </a:ext>
            </a:extLst>
          </p:cNvPr>
          <p:cNvSpPr txBox="1">
            <a:spLocks/>
          </p:cNvSpPr>
          <p:nvPr/>
        </p:nvSpPr>
        <p:spPr>
          <a:xfrm>
            <a:off x="10553774" y="3929511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IRR</a:t>
            </a:r>
          </a:p>
        </p:txBody>
      </p:sp>
      <p:sp>
        <p:nvSpPr>
          <p:cNvPr id="63" name="Titre 1">
            <a:extLst>
              <a:ext uri="{FF2B5EF4-FFF2-40B4-BE49-F238E27FC236}">
                <a16:creationId xmlns:a16="http://schemas.microsoft.com/office/drawing/2014/main" id="{24446B7C-258C-411D-85F0-BD480360A956}"/>
              </a:ext>
            </a:extLst>
          </p:cNvPr>
          <p:cNvSpPr txBox="1">
            <a:spLocks/>
          </p:cNvSpPr>
          <p:nvPr/>
        </p:nvSpPr>
        <p:spPr>
          <a:xfrm>
            <a:off x="6903020" y="3927320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IRL</a:t>
            </a:r>
          </a:p>
        </p:txBody>
      </p:sp>
      <p:sp>
        <p:nvSpPr>
          <p:cNvPr id="67" name="Flèche : pentagone 66">
            <a:extLst>
              <a:ext uri="{FF2B5EF4-FFF2-40B4-BE49-F238E27FC236}">
                <a16:creationId xmlns:a16="http://schemas.microsoft.com/office/drawing/2014/main" id="{98F66070-40AD-42ED-92CB-67961A44BE7B}"/>
              </a:ext>
            </a:extLst>
          </p:cNvPr>
          <p:cNvSpPr/>
          <p:nvPr/>
        </p:nvSpPr>
        <p:spPr>
          <a:xfrm>
            <a:off x="7341517" y="3975794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Flèche : pentagone 67">
            <a:extLst>
              <a:ext uri="{FF2B5EF4-FFF2-40B4-BE49-F238E27FC236}">
                <a16:creationId xmlns:a16="http://schemas.microsoft.com/office/drawing/2014/main" id="{57D247C9-5970-4CFD-85A5-08FE9B119428}"/>
              </a:ext>
            </a:extLst>
          </p:cNvPr>
          <p:cNvSpPr/>
          <p:nvPr/>
        </p:nvSpPr>
        <p:spPr>
          <a:xfrm rot="10800000">
            <a:off x="7546155" y="3961383"/>
            <a:ext cx="232269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9" name="Flèche : pentagone 68">
            <a:extLst>
              <a:ext uri="{FF2B5EF4-FFF2-40B4-BE49-F238E27FC236}">
                <a16:creationId xmlns:a16="http://schemas.microsoft.com/office/drawing/2014/main" id="{03913091-9CAC-41F9-ABA8-1C89370F6EBB}"/>
              </a:ext>
            </a:extLst>
          </p:cNvPr>
          <p:cNvSpPr/>
          <p:nvPr/>
        </p:nvSpPr>
        <p:spPr>
          <a:xfrm rot="10800000">
            <a:off x="7778861" y="3962140"/>
            <a:ext cx="325786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Flèche : pentagone 69">
            <a:extLst>
              <a:ext uri="{FF2B5EF4-FFF2-40B4-BE49-F238E27FC236}">
                <a16:creationId xmlns:a16="http://schemas.microsoft.com/office/drawing/2014/main" id="{9B8DE60A-7CCA-432D-8AC5-C482CE83BB98}"/>
              </a:ext>
            </a:extLst>
          </p:cNvPr>
          <p:cNvSpPr/>
          <p:nvPr/>
        </p:nvSpPr>
        <p:spPr>
          <a:xfrm>
            <a:off x="8151710" y="3953588"/>
            <a:ext cx="856445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1" name="Flèche : pentagone 70">
            <a:extLst>
              <a:ext uri="{FF2B5EF4-FFF2-40B4-BE49-F238E27FC236}">
                <a16:creationId xmlns:a16="http://schemas.microsoft.com/office/drawing/2014/main" id="{74997BDA-EAD6-4B72-A5FF-C75EE56A6D39}"/>
              </a:ext>
            </a:extLst>
          </p:cNvPr>
          <p:cNvSpPr/>
          <p:nvPr/>
        </p:nvSpPr>
        <p:spPr>
          <a:xfrm>
            <a:off x="9046060" y="3953353"/>
            <a:ext cx="1239155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Titre 1">
            <a:extLst>
              <a:ext uri="{FF2B5EF4-FFF2-40B4-BE49-F238E27FC236}">
                <a16:creationId xmlns:a16="http://schemas.microsoft.com/office/drawing/2014/main" id="{5AE5DF14-7868-4552-AD78-C6D083C4B1A4}"/>
              </a:ext>
            </a:extLst>
          </p:cNvPr>
          <p:cNvSpPr txBox="1">
            <a:spLocks/>
          </p:cNvSpPr>
          <p:nvPr/>
        </p:nvSpPr>
        <p:spPr>
          <a:xfrm>
            <a:off x="8262897" y="3889964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tnpl</a:t>
            </a:r>
            <a:endParaRPr lang="fr-BE" sz="1400" dirty="0"/>
          </a:p>
        </p:txBody>
      </p:sp>
      <p:sp>
        <p:nvSpPr>
          <p:cNvPr id="73" name="Titre 1">
            <a:extLst>
              <a:ext uri="{FF2B5EF4-FFF2-40B4-BE49-F238E27FC236}">
                <a16:creationId xmlns:a16="http://schemas.microsoft.com/office/drawing/2014/main" id="{0B7E626B-0916-4528-A7AC-C247E9EDDE14}"/>
              </a:ext>
            </a:extLst>
          </p:cNvPr>
          <p:cNvSpPr txBox="1">
            <a:spLocks/>
          </p:cNvSpPr>
          <p:nvPr/>
        </p:nvSpPr>
        <p:spPr>
          <a:xfrm>
            <a:off x="9376328" y="3889345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tnpA</a:t>
            </a:r>
            <a:endParaRPr lang="fr-BE" sz="1400" dirty="0"/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63068D6-619A-4689-9C84-C706A18DA348}"/>
              </a:ext>
            </a:extLst>
          </p:cNvPr>
          <p:cNvCxnSpPr>
            <a:cxnSpLocks/>
          </p:cNvCxnSpPr>
          <p:nvPr/>
        </p:nvCxnSpPr>
        <p:spPr>
          <a:xfrm>
            <a:off x="6783144" y="7623285"/>
            <a:ext cx="47862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Flèche : pentagone 79">
            <a:extLst>
              <a:ext uri="{FF2B5EF4-FFF2-40B4-BE49-F238E27FC236}">
                <a16:creationId xmlns:a16="http://schemas.microsoft.com/office/drawing/2014/main" id="{10C6D7B1-705F-4636-965C-2EFAB831B9B2}"/>
              </a:ext>
            </a:extLst>
          </p:cNvPr>
          <p:cNvSpPr/>
          <p:nvPr/>
        </p:nvSpPr>
        <p:spPr>
          <a:xfrm rot="10800000">
            <a:off x="6862503" y="7516496"/>
            <a:ext cx="896095" cy="213575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1" name="Flèche : pentagone 80">
            <a:extLst>
              <a:ext uri="{FF2B5EF4-FFF2-40B4-BE49-F238E27FC236}">
                <a16:creationId xmlns:a16="http://schemas.microsoft.com/office/drawing/2014/main" id="{D0088783-43DF-4767-9BA4-540D6B59FC5D}"/>
              </a:ext>
            </a:extLst>
          </p:cNvPr>
          <p:cNvSpPr/>
          <p:nvPr/>
        </p:nvSpPr>
        <p:spPr>
          <a:xfrm rot="10800000">
            <a:off x="7785789" y="7520994"/>
            <a:ext cx="247031" cy="21357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6" name="Flèche : pentagone 85">
            <a:extLst>
              <a:ext uri="{FF2B5EF4-FFF2-40B4-BE49-F238E27FC236}">
                <a16:creationId xmlns:a16="http://schemas.microsoft.com/office/drawing/2014/main" id="{88972D26-AD91-4323-95CD-85C303667A6C}"/>
              </a:ext>
            </a:extLst>
          </p:cNvPr>
          <p:cNvSpPr/>
          <p:nvPr/>
        </p:nvSpPr>
        <p:spPr>
          <a:xfrm rot="10800000">
            <a:off x="8143570" y="7516496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7" name="Flèche : pentagone 86">
            <a:extLst>
              <a:ext uri="{FF2B5EF4-FFF2-40B4-BE49-F238E27FC236}">
                <a16:creationId xmlns:a16="http://schemas.microsoft.com/office/drawing/2014/main" id="{1172CED0-0004-4116-8E1C-0A6FA2E6C5A9}"/>
              </a:ext>
            </a:extLst>
          </p:cNvPr>
          <p:cNvSpPr/>
          <p:nvPr/>
        </p:nvSpPr>
        <p:spPr>
          <a:xfrm rot="10800000">
            <a:off x="8719313" y="7516497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8" name="Flèche : pentagone 87">
            <a:extLst>
              <a:ext uri="{FF2B5EF4-FFF2-40B4-BE49-F238E27FC236}">
                <a16:creationId xmlns:a16="http://schemas.microsoft.com/office/drawing/2014/main" id="{CF6F8FE4-4878-4715-9DF9-95B8BF291E94}"/>
              </a:ext>
            </a:extLst>
          </p:cNvPr>
          <p:cNvSpPr/>
          <p:nvPr/>
        </p:nvSpPr>
        <p:spPr>
          <a:xfrm rot="10800000">
            <a:off x="8496743" y="7516495"/>
            <a:ext cx="222570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Flèche : pentagone 88">
            <a:extLst>
              <a:ext uri="{FF2B5EF4-FFF2-40B4-BE49-F238E27FC236}">
                <a16:creationId xmlns:a16="http://schemas.microsoft.com/office/drawing/2014/main" id="{FE54CBA2-0053-4492-8D30-40880F079E75}"/>
              </a:ext>
            </a:extLst>
          </p:cNvPr>
          <p:cNvSpPr/>
          <p:nvPr/>
        </p:nvSpPr>
        <p:spPr>
          <a:xfrm>
            <a:off x="9242996" y="7516495"/>
            <a:ext cx="313583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Flèche : pentagone 89">
            <a:extLst>
              <a:ext uri="{FF2B5EF4-FFF2-40B4-BE49-F238E27FC236}">
                <a16:creationId xmlns:a16="http://schemas.microsoft.com/office/drawing/2014/main" id="{7E234824-71E7-4B47-B250-CF905E546DB4}"/>
              </a:ext>
            </a:extLst>
          </p:cNvPr>
          <p:cNvSpPr/>
          <p:nvPr/>
        </p:nvSpPr>
        <p:spPr>
          <a:xfrm>
            <a:off x="9579895" y="7524248"/>
            <a:ext cx="291849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Flèche : pentagone 90">
            <a:extLst>
              <a:ext uri="{FF2B5EF4-FFF2-40B4-BE49-F238E27FC236}">
                <a16:creationId xmlns:a16="http://schemas.microsoft.com/office/drawing/2014/main" id="{CECE2F5D-1A78-42DD-A08F-8ED35F2A5703}"/>
              </a:ext>
            </a:extLst>
          </p:cNvPr>
          <p:cNvSpPr/>
          <p:nvPr/>
        </p:nvSpPr>
        <p:spPr>
          <a:xfrm rot="10800000">
            <a:off x="10461869" y="7516494"/>
            <a:ext cx="325786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2" name="Flèche : pentagone 91">
            <a:extLst>
              <a:ext uri="{FF2B5EF4-FFF2-40B4-BE49-F238E27FC236}">
                <a16:creationId xmlns:a16="http://schemas.microsoft.com/office/drawing/2014/main" id="{9CE917A7-C9C4-4E45-9E65-793BD7057139}"/>
              </a:ext>
            </a:extLst>
          </p:cNvPr>
          <p:cNvSpPr/>
          <p:nvPr/>
        </p:nvSpPr>
        <p:spPr>
          <a:xfrm rot="10800000">
            <a:off x="10807825" y="7524246"/>
            <a:ext cx="22978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3" name="Flèche : pentagone 92">
            <a:extLst>
              <a:ext uri="{FF2B5EF4-FFF2-40B4-BE49-F238E27FC236}">
                <a16:creationId xmlns:a16="http://schemas.microsoft.com/office/drawing/2014/main" id="{01ED7181-7D7F-4EBA-9147-998831E39779}"/>
              </a:ext>
            </a:extLst>
          </p:cNvPr>
          <p:cNvSpPr/>
          <p:nvPr/>
        </p:nvSpPr>
        <p:spPr>
          <a:xfrm>
            <a:off x="9939853" y="7524246"/>
            <a:ext cx="513322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4" name="Flèche : pentagone 93">
            <a:extLst>
              <a:ext uri="{FF2B5EF4-FFF2-40B4-BE49-F238E27FC236}">
                <a16:creationId xmlns:a16="http://schemas.microsoft.com/office/drawing/2014/main" id="{6AF0C0D5-9236-46F8-B41E-3556DF99F8C4}"/>
              </a:ext>
            </a:extLst>
          </p:cNvPr>
          <p:cNvSpPr/>
          <p:nvPr/>
        </p:nvSpPr>
        <p:spPr>
          <a:xfrm rot="10800000">
            <a:off x="11103653" y="7516493"/>
            <a:ext cx="418051" cy="213575"/>
          </a:xfrm>
          <a:prstGeom prst="homePlate">
            <a:avLst/>
          </a:prstGeom>
          <a:solidFill>
            <a:srgbClr val="83C2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D937A42B-D4AF-4977-A0FA-84EFABDE17C0}"/>
              </a:ext>
            </a:extLst>
          </p:cNvPr>
          <p:cNvCxnSpPr>
            <a:cxnSpLocks/>
          </p:cNvCxnSpPr>
          <p:nvPr/>
        </p:nvCxnSpPr>
        <p:spPr>
          <a:xfrm flipV="1">
            <a:off x="6804127" y="8355890"/>
            <a:ext cx="5025783" cy="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Flèche : pentagone 95">
            <a:extLst>
              <a:ext uri="{FF2B5EF4-FFF2-40B4-BE49-F238E27FC236}">
                <a16:creationId xmlns:a16="http://schemas.microsoft.com/office/drawing/2014/main" id="{CB45BABC-ED12-4CBE-BF0E-517F17CA6541}"/>
              </a:ext>
            </a:extLst>
          </p:cNvPr>
          <p:cNvSpPr/>
          <p:nvPr/>
        </p:nvSpPr>
        <p:spPr>
          <a:xfrm rot="10800000">
            <a:off x="6883486" y="8249106"/>
            <a:ext cx="896095" cy="213575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Flèche : pentagone 96">
            <a:extLst>
              <a:ext uri="{FF2B5EF4-FFF2-40B4-BE49-F238E27FC236}">
                <a16:creationId xmlns:a16="http://schemas.microsoft.com/office/drawing/2014/main" id="{E5B10DC3-0BFB-4E01-8228-1488E6E9E34D}"/>
              </a:ext>
            </a:extLst>
          </p:cNvPr>
          <p:cNvSpPr/>
          <p:nvPr/>
        </p:nvSpPr>
        <p:spPr>
          <a:xfrm rot="10800000">
            <a:off x="7806772" y="8253604"/>
            <a:ext cx="247031" cy="21357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8" name="Flèche : pentagone 97">
            <a:extLst>
              <a:ext uri="{FF2B5EF4-FFF2-40B4-BE49-F238E27FC236}">
                <a16:creationId xmlns:a16="http://schemas.microsoft.com/office/drawing/2014/main" id="{581302AC-8727-451E-B98F-47C6572CFDF2}"/>
              </a:ext>
            </a:extLst>
          </p:cNvPr>
          <p:cNvSpPr/>
          <p:nvPr/>
        </p:nvSpPr>
        <p:spPr>
          <a:xfrm rot="10800000">
            <a:off x="8164553" y="8249106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Flèche : pentagone 98">
            <a:extLst>
              <a:ext uri="{FF2B5EF4-FFF2-40B4-BE49-F238E27FC236}">
                <a16:creationId xmlns:a16="http://schemas.microsoft.com/office/drawing/2014/main" id="{B74CEBD1-D3CC-45F6-9896-5970C873AB52}"/>
              </a:ext>
            </a:extLst>
          </p:cNvPr>
          <p:cNvSpPr/>
          <p:nvPr/>
        </p:nvSpPr>
        <p:spPr>
          <a:xfrm rot="10800000">
            <a:off x="8740296" y="8249107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Flèche : pentagone 99">
            <a:extLst>
              <a:ext uri="{FF2B5EF4-FFF2-40B4-BE49-F238E27FC236}">
                <a16:creationId xmlns:a16="http://schemas.microsoft.com/office/drawing/2014/main" id="{F5E0953E-680E-40B4-9326-DDA4A3F5AAE6}"/>
              </a:ext>
            </a:extLst>
          </p:cNvPr>
          <p:cNvSpPr/>
          <p:nvPr/>
        </p:nvSpPr>
        <p:spPr>
          <a:xfrm rot="10800000">
            <a:off x="8517726" y="8249105"/>
            <a:ext cx="222570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1" name="Flèche : pentagone 100">
            <a:extLst>
              <a:ext uri="{FF2B5EF4-FFF2-40B4-BE49-F238E27FC236}">
                <a16:creationId xmlns:a16="http://schemas.microsoft.com/office/drawing/2014/main" id="{E8089406-0465-4FAD-96FA-BE2182CABF72}"/>
              </a:ext>
            </a:extLst>
          </p:cNvPr>
          <p:cNvSpPr/>
          <p:nvPr/>
        </p:nvSpPr>
        <p:spPr>
          <a:xfrm>
            <a:off x="9263979" y="8249105"/>
            <a:ext cx="313583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2" name="Flèche : pentagone 101">
            <a:extLst>
              <a:ext uri="{FF2B5EF4-FFF2-40B4-BE49-F238E27FC236}">
                <a16:creationId xmlns:a16="http://schemas.microsoft.com/office/drawing/2014/main" id="{89D2B9D4-B8A9-4CC5-AC4C-BC04D7DE42BF}"/>
              </a:ext>
            </a:extLst>
          </p:cNvPr>
          <p:cNvSpPr/>
          <p:nvPr/>
        </p:nvSpPr>
        <p:spPr>
          <a:xfrm>
            <a:off x="9600878" y="8256858"/>
            <a:ext cx="291849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Flèche : pentagone 102">
            <a:extLst>
              <a:ext uri="{FF2B5EF4-FFF2-40B4-BE49-F238E27FC236}">
                <a16:creationId xmlns:a16="http://schemas.microsoft.com/office/drawing/2014/main" id="{FABDBDAB-9CFF-4672-8C81-3AE2D0D34C59}"/>
              </a:ext>
            </a:extLst>
          </p:cNvPr>
          <p:cNvSpPr/>
          <p:nvPr/>
        </p:nvSpPr>
        <p:spPr>
          <a:xfrm rot="10800000">
            <a:off x="9946859" y="8256855"/>
            <a:ext cx="392164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4" name="Flèche : pentagone 103">
            <a:extLst>
              <a:ext uri="{FF2B5EF4-FFF2-40B4-BE49-F238E27FC236}">
                <a16:creationId xmlns:a16="http://schemas.microsoft.com/office/drawing/2014/main" id="{F77F2286-E4A1-41ED-8A7C-F6D85B6A7F56}"/>
              </a:ext>
            </a:extLst>
          </p:cNvPr>
          <p:cNvSpPr/>
          <p:nvPr/>
        </p:nvSpPr>
        <p:spPr>
          <a:xfrm rot="10800000">
            <a:off x="10339023" y="8256854"/>
            <a:ext cx="973120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6" name="Flèche : pentagone 105">
            <a:extLst>
              <a:ext uri="{FF2B5EF4-FFF2-40B4-BE49-F238E27FC236}">
                <a16:creationId xmlns:a16="http://schemas.microsoft.com/office/drawing/2014/main" id="{0DCDFF56-0C7F-4273-AD5E-C4620F298201}"/>
              </a:ext>
            </a:extLst>
          </p:cNvPr>
          <p:cNvSpPr/>
          <p:nvPr/>
        </p:nvSpPr>
        <p:spPr>
          <a:xfrm rot="10800000">
            <a:off x="11362001" y="8245706"/>
            <a:ext cx="418051" cy="213575"/>
          </a:xfrm>
          <a:prstGeom prst="homePlate">
            <a:avLst/>
          </a:prstGeom>
          <a:solidFill>
            <a:srgbClr val="83C2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38449CDC-F52C-4989-8E7F-5378A9473152}"/>
              </a:ext>
            </a:extLst>
          </p:cNvPr>
          <p:cNvCxnSpPr>
            <a:cxnSpLocks/>
          </p:cNvCxnSpPr>
          <p:nvPr/>
        </p:nvCxnSpPr>
        <p:spPr>
          <a:xfrm>
            <a:off x="6787307" y="9099502"/>
            <a:ext cx="4168597" cy="1548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8" name="Flèche : pentagone 107">
            <a:extLst>
              <a:ext uri="{FF2B5EF4-FFF2-40B4-BE49-F238E27FC236}">
                <a16:creationId xmlns:a16="http://schemas.microsoft.com/office/drawing/2014/main" id="{B4856A76-1576-4C25-8243-A0FE5626A2FF}"/>
              </a:ext>
            </a:extLst>
          </p:cNvPr>
          <p:cNvSpPr/>
          <p:nvPr/>
        </p:nvSpPr>
        <p:spPr>
          <a:xfrm rot="10800000">
            <a:off x="6866666" y="8992712"/>
            <a:ext cx="896095" cy="213575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9" name="Flèche : pentagone 108">
            <a:extLst>
              <a:ext uri="{FF2B5EF4-FFF2-40B4-BE49-F238E27FC236}">
                <a16:creationId xmlns:a16="http://schemas.microsoft.com/office/drawing/2014/main" id="{5E884DBC-1FE5-4639-8B47-35C01BA2556A}"/>
              </a:ext>
            </a:extLst>
          </p:cNvPr>
          <p:cNvSpPr/>
          <p:nvPr/>
        </p:nvSpPr>
        <p:spPr>
          <a:xfrm rot="10800000">
            <a:off x="7789952" y="8997210"/>
            <a:ext cx="247031" cy="21357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0" name="Flèche : pentagone 109">
            <a:extLst>
              <a:ext uri="{FF2B5EF4-FFF2-40B4-BE49-F238E27FC236}">
                <a16:creationId xmlns:a16="http://schemas.microsoft.com/office/drawing/2014/main" id="{91C8C164-88C3-4CC2-A195-E4FF1829107D}"/>
              </a:ext>
            </a:extLst>
          </p:cNvPr>
          <p:cNvSpPr/>
          <p:nvPr/>
        </p:nvSpPr>
        <p:spPr>
          <a:xfrm rot="10800000">
            <a:off x="8147733" y="8992712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1" name="Flèche : pentagone 110">
            <a:extLst>
              <a:ext uri="{FF2B5EF4-FFF2-40B4-BE49-F238E27FC236}">
                <a16:creationId xmlns:a16="http://schemas.microsoft.com/office/drawing/2014/main" id="{4E35AED0-9A57-489B-84FA-35AEF7EC34AD}"/>
              </a:ext>
            </a:extLst>
          </p:cNvPr>
          <p:cNvSpPr/>
          <p:nvPr/>
        </p:nvSpPr>
        <p:spPr>
          <a:xfrm rot="10800000">
            <a:off x="8723476" y="8992713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2" name="Flèche : pentagone 111">
            <a:extLst>
              <a:ext uri="{FF2B5EF4-FFF2-40B4-BE49-F238E27FC236}">
                <a16:creationId xmlns:a16="http://schemas.microsoft.com/office/drawing/2014/main" id="{2964D6B9-3855-472F-8632-C562EE92D4D7}"/>
              </a:ext>
            </a:extLst>
          </p:cNvPr>
          <p:cNvSpPr/>
          <p:nvPr/>
        </p:nvSpPr>
        <p:spPr>
          <a:xfrm rot="10800000">
            <a:off x="8500906" y="8992711"/>
            <a:ext cx="222570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3" name="Flèche : pentagone 112">
            <a:extLst>
              <a:ext uri="{FF2B5EF4-FFF2-40B4-BE49-F238E27FC236}">
                <a16:creationId xmlns:a16="http://schemas.microsoft.com/office/drawing/2014/main" id="{08DE3D91-4F48-42EE-A69D-851495DB4D26}"/>
              </a:ext>
            </a:extLst>
          </p:cNvPr>
          <p:cNvSpPr/>
          <p:nvPr/>
        </p:nvSpPr>
        <p:spPr>
          <a:xfrm>
            <a:off x="9247159" y="8992711"/>
            <a:ext cx="313583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Flèche : pentagone 113">
            <a:extLst>
              <a:ext uri="{FF2B5EF4-FFF2-40B4-BE49-F238E27FC236}">
                <a16:creationId xmlns:a16="http://schemas.microsoft.com/office/drawing/2014/main" id="{9E0A0CE4-FCB6-418D-9B16-08CF5C39AFA2}"/>
              </a:ext>
            </a:extLst>
          </p:cNvPr>
          <p:cNvSpPr/>
          <p:nvPr/>
        </p:nvSpPr>
        <p:spPr>
          <a:xfrm>
            <a:off x="9584058" y="9000464"/>
            <a:ext cx="291849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Flèche : pentagone 114">
            <a:extLst>
              <a:ext uri="{FF2B5EF4-FFF2-40B4-BE49-F238E27FC236}">
                <a16:creationId xmlns:a16="http://schemas.microsoft.com/office/drawing/2014/main" id="{AF5A2574-8A76-4B39-8B5E-E9B76F06BFD5}"/>
              </a:ext>
            </a:extLst>
          </p:cNvPr>
          <p:cNvSpPr/>
          <p:nvPr/>
        </p:nvSpPr>
        <p:spPr>
          <a:xfrm>
            <a:off x="9930039" y="9000461"/>
            <a:ext cx="29176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Flèche : pentagone 115">
            <a:extLst>
              <a:ext uri="{FF2B5EF4-FFF2-40B4-BE49-F238E27FC236}">
                <a16:creationId xmlns:a16="http://schemas.microsoft.com/office/drawing/2014/main" id="{1703EEEA-9957-4132-8890-CEBD1969B295}"/>
              </a:ext>
            </a:extLst>
          </p:cNvPr>
          <p:cNvSpPr/>
          <p:nvPr/>
        </p:nvSpPr>
        <p:spPr>
          <a:xfrm>
            <a:off x="10257385" y="8997210"/>
            <a:ext cx="182471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Flèche : pentagone 116">
            <a:extLst>
              <a:ext uri="{FF2B5EF4-FFF2-40B4-BE49-F238E27FC236}">
                <a16:creationId xmlns:a16="http://schemas.microsoft.com/office/drawing/2014/main" id="{D09B672F-F85B-481C-A80F-915558B1E09D}"/>
              </a:ext>
            </a:extLst>
          </p:cNvPr>
          <p:cNvSpPr/>
          <p:nvPr/>
        </p:nvSpPr>
        <p:spPr>
          <a:xfrm rot="10800000">
            <a:off x="10461869" y="8997210"/>
            <a:ext cx="418051" cy="213575"/>
          </a:xfrm>
          <a:prstGeom prst="homePlate">
            <a:avLst/>
          </a:prstGeom>
          <a:solidFill>
            <a:srgbClr val="83C2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0" name="Accolade fermante 119">
            <a:extLst>
              <a:ext uri="{FF2B5EF4-FFF2-40B4-BE49-F238E27FC236}">
                <a16:creationId xmlns:a16="http://schemas.microsoft.com/office/drawing/2014/main" id="{FB863B5D-9E34-4C56-91E1-DE43F23C4A47}"/>
              </a:ext>
            </a:extLst>
          </p:cNvPr>
          <p:cNvSpPr/>
          <p:nvPr/>
        </p:nvSpPr>
        <p:spPr>
          <a:xfrm rot="5400000">
            <a:off x="10458765" y="7215446"/>
            <a:ext cx="81630" cy="1208144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1" name="Titre 1">
            <a:extLst>
              <a:ext uri="{FF2B5EF4-FFF2-40B4-BE49-F238E27FC236}">
                <a16:creationId xmlns:a16="http://schemas.microsoft.com/office/drawing/2014/main" id="{0C30A637-B747-442C-B257-C43BA72958CD}"/>
              </a:ext>
            </a:extLst>
          </p:cNvPr>
          <p:cNvSpPr txBox="1">
            <a:spLocks/>
          </p:cNvSpPr>
          <p:nvPr/>
        </p:nvSpPr>
        <p:spPr>
          <a:xfrm>
            <a:off x="10240920" y="7848783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RM</a:t>
            </a:r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23BBFC9F-30F8-450D-B7F2-25CAE9326EAB}"/>
              </a:ext>
            </a:extLst>
          </p:cNvPr>
          <p:cNvSpPr txBox="1">
            <a:spLocks/>
          </p:cNvSpPr>
          <p:nvPr/>
        </p:nvSpPr>
        <p:spPr>
          <a:xfrm>
            <a:off x="10905906" y="7194343"/>
            <a:ext cx="965427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Integrase</a:t>
            </a:r>
            <a:endParaRPr lang="fr-BE" sz="1400" dirty="0"/>
          </a:p>
        </p:txBody>
      </p:sp>
      <p:sp>
        <p:nvSpPr>
          <p:cNvPr id="123" name="Titre 1">
            <a:extLst>
              <a:ext uri="{FF2B5EF4-FFF2-40B4-BE49-F238E27FC236}">
                <a16:creationId xmlns:a16="http://schemas.microsoft.com/office/drawing/2014/main" id="{E7F3436F-1FFD-4C23-A2D8-191D675B477C}"/>
              </a:ext>
            </a:extLst>
          </p:cNvPr>
          <p:cNvSpPr txBox="1">
            <a:spLocks/>
          </p:cNvSpPr>
          <p:nvPr/>
        </p:nvSpPr>
        <p:spPr>
          <a:xfrm>
            <a:off x="8032820" y="7131803"/>
            <a:ext cx="965427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P4 </a:t>
            </a:r>
            <a:r>
              <a:rPr lang="fr-BE" sz="1400" dirty="0" err="1"/>
              <a:t>genes</a:t>
            </a:r>
            <a:endParaRPr lang="fr-BE" sz="1400" dirty="0"/>
          </a:p>
        </p:txBody>
      </p:sp>
      <p:sp>
        <p:nvSpPr>
          <p:cNvPr id="124" name="Accolade fermante 123">
            <a:extLst>
              <a:ext uri="{FF2B5EF4-FFF2-40B4-BE49-F238E27FC236}">
                <a16:creationId xmlns:a16="http://schemas.microsoft.com/office/drawing/2014/main" id="{0D83FB1A-0C49-4AFF-880F-C287D53F3B7B}"/>
              </a:ext>
            </a:extLst>
          </p:cNvPr>
          <p:cNvSpPr/>
          <p:nvPr/>
        </p:nvSpPr>
        <p:spPr>
          <a:xfrm rot="5400000">
            <a:off x="10627633" y="7952279"/>
            <a:ext cx="112841" cy="132674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5" name="Titre 1">
            <a:extLst>
              <a:ext uri="{FF2B5EF4-FFF2-40B4-BE49-F238E27FC236}">
                <a16:creationId xmlns:a16="http://schemas.microsoft.com/office/drawing/2014/main" id="{58155EC5-3936-4F2F-9A42-DC840E5DFA97}"/>
              </a:ext>
            </a:extLst>
          </p:cNvPr>
          <p:cNvSpPr txBox="1">
            <a:spLocks/>
          </p:cNvSpPr>
          <p:nvPr/>
        </p:nvSpPr>
        <p:spPr>
          <a:xfrm>
            <a:off x="10315274" y="8540595"/>
            <a:ext cx="737558" cy="409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Shedu</a:t>
            </a:r>
            <a:endParaRPr lang="fr-BE" sz="1400" dirty="0"/>
          </a:p>
        </p:txBody>
      </p:sp>
      <p:sp>
        <p:nvSpPr>
          <p:cNvPr id="126" name="Accolade fermante 125">
            <a:extLst>
              <a:ext uri="{FF2B5EF4-FFF2-40B4-BE49-F238E27FC236}">
                <a16:creationId xmlns:a16="http://schemas.microsoft.com/office/drawing/2014/main" id="{CC7E5A5B-5DDE-4DBF-AD2D-F13E8E0A93CC}"/>
              </a:ext>
            </a:extLst>
          </p:cNvPr>
          <p:cNvSpPr/>
          <p:nvPr/>
        </p:nvSpPr>
        <p:spPr>
          <a:xfrm rot="5400000">
            <a:off x="10109276" y="9085098"/>
            <a:ext cx="151712" cy="509447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7" name="Titre 1">
            <a:extLst>
              <a:ext uri="{FF2B5EF4-FFF2-40B4-BE49-F238E27FC236}">
                <a16:creationId xmlns:a16="http://schemas.microsoft.com/office/drawing/2014/main" id="{8B68D408-B7F1-4AD9-81D2-1899AD5AD27C}"/>
              </a:ext>
            </a:extLst>
          </p:cNvPr>
          <p:cNvSpPr txBox="1">
            <a:spLocks/>
          </p:cNvSpPr>
          <p:nvPr/>
        </p:nvSpPr>
        <p:spPr>
          <a:xfrm>
            <a:off x="9816353" y="9272261"/>
            <a:ext cx="737558" cy="409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BE" sz="1400" dirty="0"/>
          </a:p>
        </p:txBody>
      </p:sp>
      <p:sp>
        <p:nvSpPr>
          <p:cNvPr id="128" name="Titre 1">
            <a:extLst>
              <a:ext uri="{FF2B5EF4-FFF2-40B4-BE49-F238E27FC236}">
                <a16:creationId xmlns:a16="http://schemas.microsoft.com/office/drawing/2014/main" id="{7FE877A9-432F-48DB-86BD-BC94F4D82DE1}"/>
              </a:ext>
            </a:extLst>
          </p:cNvPr>
          <p:cNvSpPr txBox="1">
            <a:spLocks/>
          </p:cNvSpPr>
          <p:nvPr/>
        </p:nvSpPr>
        <p:spPr>
          <a:xfrm>
            <a:off x="9803023" y="9278865"/>
            <a:ext cx="737558" cy="409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Gabija</a:t>
            </a:r>
            <a:endParaRPr lang="fr-BE" sz="1400" dirty="0"/>
          </a:p>
        </p:txBody>
      </p:sp>
      <p:sp>
        <p:nvSpPr>
          <p:cNvPr id="130" name="Flèche : double flèche verticale 129">
            <a:extLst>
              <a:ext uri="{FF2B5EF4-FFF2-40B4-BE49-F238E27FC236}">
                <a16:creationId xmlns:a16="http://schemas.microsoft.com/office/drawing/2014/main" id="{5AACAC72-B981-412B-BC4D-5D8D8EC94C89}"/>
              </a:ext>
            </a:extLst>
          </p:cNvPr>
          <p:cNvSpPr/>
          <p:nvPr/>
        </p:nvSpPr>
        <p:spPr>
          <a:xfrm rot="5400000">
            <a:off x="8988228" y="2328566"/>
            <a:ext cx="211770" cy="4730112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tx2">
                <a:lumMod val="7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CB59959B-B6F4-4A25-B46F-19951A5A2F4B}"/>
              </a:ext>
            </a:extLst>
          </p:cNvPr>
          <p:cNvCxnSpPr>
            <a:cxnSpLocks/>
          </p:cNvCxnSpPr>
          <p:nvPr/>
        </p:nvCxnSpPr>
        <p:spPr>
          <a:xfrm>
            <a:off x="6733704" y="5043996"/>
            <a:ext cx="465555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Flèche : pentagone 133">
            <a:extLst>
              <a:ext uri="{FF2B5EF4-FFF2-40B4-BE49-F238E27FC236}">
                <a16:creationId xmlns:a16="http://schemas.microsoft.com/office/drawing/2014/main" id="{C930D540-CBB2-4979-98B4-DDDF91756B3D}"/>
              </a:ext>
            </a:extLst>
          </p:cNvPr>
          <p:cNvSpPr/>
          <p:nvPr/>
        </p:nvSpPr>
        <p:spPr>
          <a:xfrm rot="10800000">
            <a:off x="11220915" y="4941761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5" name="Flèche : pentagone 134">
            <a:extLst>
              <a:ext uri="{FF2B5EF4-FFF2-40B4-BE49-F238E27FC236}">
                <a16:creationId xmlns:a16="http://schemas.microsoft.com/office/drawing/2014/main" id="{F258D95E-8B67-45EE-90B9-AF27D2622959}"/>
              </a:ext>
            </a:extLst>
          </p:cNvPr>
          <p:cNvSpPr/>
          <p:nvPr/>
        </p:nvSpPr>
        <p:spPr>
          <a:xfrm>
            <a:off x="6749149" y="4932506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6" name="Flèche : pentagone 135">
            <a:extLst>
              <a:ext uri="{FF2B5EF4-FFF2-40B4-BE49-F238E27FC236}">
                <a16:creationId xmlns:a16="http://schemas.microsoft.com/office/drawing/2014/main" id="{66C0E60C-4AB1-4519-958A-30838F849523}"/>
              </a:ext>
            </a:extLst>
          </p:cNvPr>
          <p:cNvSpPr/>
          <p:nvPr/>
        </p:nvSpPr>
        <p:spPr>
          <a:xfrm>
            <a:off x="8838150" y="4921678"/>
            <a:ext cx="232269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Accolade fermante 136">
            <a:extLst>
              <a:ext uri="{FF2B5EF4-FFF2-40B4-BE49-F238E27FC236}">
                <a16:creationId xmlns:a16="http://schemas.microsoft.com/office/drawing/2014/main" id="{990B6D1D-4526-464B-A8E2-018AA8F29C50}"/>
              </a:ext>
            </a:extLst>
          </p:cNvPr>
          <p:cNvSpPr/>
          <p:nvPr/>
        </p:nvSpPr>
        <p:spPr>
          <a:xfrm rot="5400000">
            <a:off x="9103560" y="4984098"/>
            <a:ext cx="105840" cy="636661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8" name="Flèche : pentagone 137">
            <a:extLst>
              <a:ext uri="{FF2B5EF4-FFF2-40B4-BE49-F238E27FC236}">
                <a16:creationId xmlns:a16="http://schemas.microsoft.com/office/drawing/2014/main" id="{AE438A74-8577-4701-937B-03B20CE0A569}"/>
              </a:ext>
            </a:extLst>
          </p:cNvPr>
          <p:cNvSpPr/>
          <p:nvPr/>
        </p:nvSpPr>
        <p:spPr>
          <a:xfrm>
            <a:off x="9071711" y="4932544"/>
            <a:ext cx="403101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9" name="Titre 1">
            <a:extLst>
              <a:ext uri="{FF2B5EF4-FFF2-40B4-BE49-F238E27FC236}">
                <a16:creationId xmlns:a16="http://schemas.microsoft.com/office/drawing/2014/main" id="{6CE9D8E3-2E74-41A7-87BD-82DE2E938E30}"/>
              </a:ext>
            </a:extLst>
          </p:cNvPr>
          <p:cNvSpPr txBox="1">
            <a:spLocks/>
          </p:cNvSpPr>
          <p:nvPr/>
        </p:nvSpPr>
        <p:spPr>
          <a:xfrm>
            <a:off x="8873680" y="5346669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TA</a:t>
            </a:r>
          </a:p>
        </p:txBody>
      </p:sp>
      <p:sp>
        <p:nvSpPr>
          <p:cNvPr id="140" name="Flèche : pentagone 139">
            <a:extLst>
              <a:ext uri="{FF2B5EF4-FFF2-40B4-BE49-F238E27FC236}">
                <a16:creationId xmlns:a16="http://schemas.microsoft.com/office/drawing/2014/main" id="{711620C8-999A-40F2-9E44-40F0946064B5}"/>
              </a:ext>
            </a:extLst>
          </p:cNvPr>
          <p:cNvSpPr/>
          <p:nvPr/>
        </p:nvSpPr>
        <p:spPr>
          <a:xfrm>
            <a:off x="9524006" y="4938878"/>
            <a:ext cx="1577644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1" name="Flèche : pentagone 140">
            <a:extLst>
              <a:ext uri="{FF2B5EF4-FFF2-40B4-BE49-F238E27FC236}">
                <a16:creationId xmlns:a16="http://schemas.microsoft.com/office/drawing/2014/main" id="{A28BE747-3048-45B6-A9DF-DF2683881393}"/>
              </a:ext>
            </a:extLst>
          </p:cNvPr>
          <p:cNvSpPr/>
          <p:nvPr/>
        </p:nvSpPr>
        <p:spPr>
          <a:xfrm>
            <a:off x="8165196" y="4936810"/>
            <a:ext cx="647589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2" name="Flèche : pentagone 141">
            <a:extLst>
              <a:ext uri="{FF2B5EF4-FFF2-40B4-BE49-F238E27FC236}">
                <a16:creationId xmlns:a16="http://schemas.microsoft.com/office/drawing/2014/main" id="{8959EC0A-474C-4719-A802-D8431E260434}"/>
              </a:ext>
            </a:extLst>
          </p:cNvPr>
          <p:cNvSpPr/>
          <p:nvPr/>
        </p:nvSpPr>
        <p:spPr>
          <a:xfrm rot="10800000">
            <a:off x="6977702" y="4927416"/>
            <a:ext cx="939934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3" name="Titre 1">
            <a:extLst>
              <a:ext uri="{FF2B5EF4-FFF2-40B4-BE49-F238E27FC236}">
                <a16:creationId xmlns:a16="http://schemas.microsoft.com/office/drawing/2014/main" id="{91698B82-C583-438A-88FB-DA9E5CA51CB3}"/>
              </a:ext>
            </a:extLst>
          </p:cNvPr>
          <p:cNvSpPr txBox="1">
            <a:spLocks/>
          </p:cNvSpPr>
          <p:nvPr/>
        </p:nvSpPr>
        <p:spPr>
          <a:xfrm>
            <a:off x="10038890" y="4877832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tnpA</a:t>
            </a:r>
            <a:endParaRPr lang="fr-BE" sz="1400" dirty="0"/>
          </a:p>
        </p:txBody>
      </p:sp>
      <p:sp>
        <p:nvSpPr>
          <p:cNvPr id="144" name="Titre 1">
            <a:extLst>
              <a:ext uri="{FF2B5EF4-FFF2-40B4-BE49-F238E27FC236}">
                <a16:creationId xmlns:a16="http://schemas.microsoft.com/office/drawing/2014/main" id="{A61DFB29-3C1E-458F-8A4D-03D296D724D4}"/>
              </a:ext>
            </a:extLst>
          </p:cNvPr>
          <p:cNvSpPr txBox="1">
            <a:spLocks/>
          </p:cNvSpPr>
          <p:nvPr/>
        </p:nvSpPr>
        <p:spPr>
          <a:xfrm>
            <a:off x="8186951" y="4875610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tnpS</a:t>
            </a:r>
            <a:endParaRPr lang="fr-BE" sz="1400" dirty="0"/>
          </a:p>
        </p:txBody>
      </p:sp>
      <p:sp>
        <p:nvSpPr>
          <p:cNvPr id="145" name="Titre 1">
            <a:extLst>
              <a:ext uri="{FF2B5EF4-FFF2-40B4-BE49-F238E27FC236}">
                <a16:creationId xmlns:a16="http://schemas.microsoft.com/office/drawing/2014/main" id="{23F7F854-4507-4DB7-96FA-92F9F1EAE695}"/>
              </a:ext>
            </a:extLst>
          </p:cNvPr>
          <p:cNvSpPr txBox="1">
            <a:spLocks/>
          </p:cNvSpPr>
          <p:nvPr/>
        </p:nvSpPr>
        <p:spPr>
          <a:xfrm>
            <a:off x="7208725" y="4868422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tnpT</a:t>
            </a:r>
            <a:endParaRPr lang="fr-BE" sz="1400" dirty="0"/>
          </a:p>
        </p:txBody>
      </p:sp>
      <p:sp>
        <p:nvSpPr>
          <p:cNvPr id="146" name="Titre 1">
            <a:extLst>
              <a:ext uri="{FF2B5EF4-FFF2-40B4-BE49-F238E27FC236}">
                <a16:creationId xmlns:a16="http://schemas.microsoft.com/office/drawing/2014/main" id="{0C92F8D8-DF99-49FE-9D60-ADBF8850C3A1}"/>
              </a:ext>
            </a:extLst>
          </p:cNvPr>
          <p:cNvSpPr txBox="1">
            <a:spLocks/>
          </p:cNvSpPr>
          <p:nvPr/>
        </p:nvSpPr>
        <p:spPr>
          <a:xfrm>
            <a:off x="6318790" y="4892445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IRL</a:t>
            </a:r>
          </a:p>
        </p:txBody>
      </p:sp>
      <p:sp>
        <p:nvSpPr>
          <p:cNvPr id="147" name="Titre 1">
            <a:extLst>
              <a:ext uri="{FF2B5EF4-FFF2-40B4-BE49-F238E27FC236}">
                <a16:creationId xmlns:a16="http://schemas.microsoft.com/office/drawing/2014/main" id="{0D7B7679-4AE8-4859-B4F0-F6FAB7EF62BB}"/>
              </a:ext>
            </a:extLst>
          </p:cNvPr>
          <p:cNvSpPr txBox="1">
            <a:spLocks/>
          </p:cNvSpPr>
          <p:nvPr/>
        </p:nvSpPr>
        <p:spPr>
          <a:xfrm>
            <a:off x="11294331" y="4921678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IRR</a:t>
            </a:r>
          </a:p>
        </p:txBody>
      </p:sp>
      <p:sp>
        <p:nvSpPr>
          <p:cNvPr id="148" name="Accolade fermante 147">
            <a:extLst>
              <a:ext uri="{FF2B5EF4-FFF2-40B4-BE49-F238E27FC236}">
                <a16:creationId xmlns:a16="http://schemas.microsoft.com/office/drawing/2014/main" id="{E175119A-81BA-476E-BE3B-F2EFFAEA5902}"/>
              </a:ext>
            </a:extLst>
          </p:cNvPr>
          <p:cNvSpPr/>
          <p:nvPr/>
        </p:nvSpPr>
        <p:spPr>
          <a:xfrm rot="5400000">
            <a:off x="7817987" y="3951410"/>
            <a:ext cx="105840" cy="636661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9" name="Titre 1">
            <a:extLst>
              <a:ext uri="{FF2B5EF4-FFF2-40B4-BE49-F238E27FC236}">
                <a16:creationId xmlns:a16="http://schemas.microsoft.com/office/drawing/2014/main" id="{2B8C75D2-A16C-4F51-BC32-B42A002B195D}"/>
              </a:ext>
            </a:extLst>
          </p:cNvPr>
          <p:cNvSpPr txBox="1">
            <a:spLocks/>
          </p:cNvSpPr>
          <p:nvPr/>
        </p:nvSpPr>
        <p:spPr>
          <a:xfrm>
            <a:off x="7588107" y="4352618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TA</a:t>
            </a:r>
          </a:p>
        </p:txBody>
      </p:sp>
      <p:sp>
        <p:nvSpPr>
          <p:cNvPr id="150" name="Accolade fermante 149">
            <a:extLst>
              <a:ext uri="{FF2B5EF4-FFF2-40B4-BE49-F238E27FC236}">
                <a16:creationId xmlns:a16="http://schemas.microsoft.com/office/drawing/2014/main" id="{6F27EAE6-0371-4980-A497-D1A3E1330D73}"/>
              </a:ext>
            </a:extLst>
          </p:cNvPr>
          <p:cNvSpPr/>
          <p:nvPr/>
        </p:nvSpPr>
        <p:spPr>
          <a:xfrm rot="16200000">
            <a:off x="9212203" y="4379094"/>
            <a:ext cx="395713" cy="5211864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1" name="Titre 1">
            <a:extLst>
              <a:ext uri="{FF2B5EF4-FFF2-40B4-BE49-F238E27FC236}">
                <a16:creationId xmlns:a16="http://schemas.microsoft.com/office/drawing/2014/main" id="{50FDAA83-291E-4887-A92D-251114D092A8}"/>
              </a:ext>
            </a:extLst>
          </p:cNvPr>
          <p:cNvSpPr txBox="1">
            <a:spLocks/>
          </p:cNvSpPr>
          <p:nvPr/>
        </p:nvSpPr>
        <p:spPr>
          <a:xfrm>
            <a:off x="8734827" y="6588786"/>
            <a:ext cx="1383657" cy="209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Prophages P4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1E03B5-CC3D-4FB6-818D-6FB4907D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50" y="1736468"/>
            <a:ext cx="5341167" cy="1298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FD5F5A1-681C-4A11-B2FE-7D694729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4" y="5435222"/>
            <a:ext cx="6258586" cy="10495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05" name="Diagramme 104">
            <a:extLst>
              <a:ext uri="{FF2B5EF4-FFF2-40B4-BE49-F238E27FC236}">
                <a16:creationId xmlns:a16="http://schemas.microsoft.com/office/drawing/2014/main" id="{80B9ADB2-4DD8-4317-82D4-0454A4BB0B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677717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7781626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4">
            <a:extLst>
              <a:ext uri="{FF2B5EF4-FFF2-40B4-BE49-F238E27FC236}">
                <a16:creationId xmlns:a16="http://schemas.microsoft.com/office/drawing/2014/main" id="{5DAAA7A7-3AD9-4D1D-895C-91EDD69C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39" y="4379237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66813B-9561-45EE-A150-5070B69EDEC3}"/>
              </a:ext>
            </a:extLst>
          </p:cNvPr>
          <p:cNvSpPr/>
          <p:nvPr/>
        </p:nvSpPr>
        <p:spPr>
          <a:xfrm>
            <a:off x="9143678" y="6452573"/>
            <a:ext cx="914400" cy="9144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63068D6-619A-4689-9C84-C706A18DA348}"/>
              </a:ext>
            </a:extLst>
          </p:cNvPr>
          <p:cNvCxnSpPr>
            <a:cxnSpLocks/>
          </p:cNvCxnSpPr>
          <p:nvPr/>
        </p:nvCxnSpPr>
        <p:spPr>
          <a:xfrm>
            <a:off x="6783144" y="7623285"/>
            <a:ext cx="47862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Flèche : pentagone 79">
            <a:extLst>
              <a:ext uri="{FF2B5EF4-FFF2-40B4-BE49-F238E27FC236}">
                <a16:creationId xmlns:a16="http://schemas.microsoft.com/office/drawing/2014/main" id="{10C6D7B1-705F-4636-965C-2EFAB831B9B2}"/>
              </a:ext>
            </a:extLst>
          </p:cNvPr>
          <p:cNvSpPr/>
          <p:nvPr/>
        </p:nvSpPr>
        <p:spPr>
          <a:xfrm rot="10800000">
            <a:off x="6862503" y="7516496"/>
            <a:ext cx="896095" cy="213575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1" name="Flèche : pentagone 80">
            <a:extLst>
              <a:ext uri="{FF2B5EF4-FFF2-40B4-BE49-F238E27FC236}">
                <a16:creationId xmlns:a16="http://schemas.microsoft.com/office/drawing/2014/main" id="{D0088783-43DF-4767-9BA4-540D6B59FC5D}"/>
              </a:ext>
            </a:extLst>
          </p:cNvPr>
          <p:cNvSpPr/>
          <p:nvPr/>
        </p:nvSpPr>
        <p:spPr>
          <a:xfrm rot="10800000">
            <a:off x="7785789" y="7520994"/>
            <a:ext cx="247031" cy="21357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6" name="Flèche : pentagone 85">
            <a:extLst>
              <a:ext uri="{FF2B5EF4-FFF2-40B4-BE49-F238E27FC236}">
                <a16:creationId xmlns:a16="http://schemas.microsoft.com/office/drawing/2014/main" id="{88972D26-AD91-4323-95CD-85C303667A6C}"/>
              </a:ext>
            </a:extLst>
          </p:cNvPr>
          <p:cNvSpPr/>
          <p:nvPr/>
        </p:nvSpPr>
        <p:spPr>
          <a:xfrm rot="10800000">
            <a:off x="8143570" y="7516496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7" name="Flèche : pentagone 86">
            <a:extLst>
              <a:ext uri="{FF2B5EF4-FFF2-40B4-BE49-F238E27FC236}">
                <a16:creationId xmlns:a16="http://schemas.microsoft.com/office/drawing/2014/main" id="{1172CED0-0004-4116-8E1C-0A6FA2E6C5A9}"/>
              </a:ext>
            </a:extLst>
          </p:cNvPr>
          <p:cNvSpPr/>
          <p:nvPr/>
        </p:nvSpPr>
        <p:spPr>
          <a:xfrm rot="10800000">
            <a:off x="8719313" y="7516497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8" name="Flèche : pentagone 87">
            <a:extLst>
              <a:ext uri="{FF2B5EF4-FFF2-40B4-BE49-F238E27FC236}">
                <a16:creationId xmlns:a16="http://schemas.microsoft.com/office/drawing/2014/main" id="{CF6F8FE4-4878-4715-9DF9-95B8BF291E94}"/>
              </a:ext>
            </a:extLst>
          </p:cNvPr>
          <p:cNvSpPr/>
          <p:nvPr/>
        </p:nvSpPr>
        <p:spPr>
          <a:xfrm rot="10800000">
            <a:off x="8496743" y="7516495"/>
            <a:ext cx="222570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Flèche : pentagone 88">
            <a:extLst>
              <a:ext uri="{FF2B5EF4-FFF2-40B4-BE49-F238E27FC236}">
                <a16:creationId xmlns:a16="http://schemas.microsoft.com/office/drawing/2014/main" id="{FE54CBA2-0053-4492-8D30-40880F079E75}"/>
              </a:ext>
            </a:extLst>
          </p:cNvPr>
          <p:cNvSpPr/>
          <p:nvPr/>
        </p:nvSpPr>
        <p:spPr>
          <a:xfrm>
            <a:off x="9242996" y="7516495"/>
            <a:ext cx="313583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Flèche : pentagone 89">
            <a:extLst>
              <a:ext uri="{FF2B5EF4-FFF2-40B4-BE49-F238E27FC236}">
                <a16:creationId xmlns:a16="http://schemas.microsoft.com/office/drawing/2014/main" id="{7E234824-71E7-4B47-B250-CF905E546DB4}"/>
              </a:ext>
            </a:extLst>
          </p:cNvPr>
          <p:cNvSpPr/>
          <p:nvPr/>
        </p:nvSpPr>
        <p:spPr>
          <a:xfrm>
            <a:off x="9579895" y="7524248"/>
            <a:ext cx="291849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Flèche : pentagone 90">
            <a:extLst>
              <a:ext uri="{FF2B5EF4-FFF2-40B4-BE49-F238E27FC236}">
                <a16:creationId xmlns:a16="http://schemas.microsoft.com/office/drawing/2014/main" id="{CECE2F5D-1A78-42DD-A08F-8ED35F2A5703}"/>
              </a:ext>
            </a:extLst>
          </p:cNvPr>
          <p:cNvSpPr/>
          <p:nvPr/>
        </p:nvSpPr>
        <p:spPr>
          <a:xfrm rot="10800000">
            <a:off x="10461869" y="7516494"/>
            <a:ext cx="325786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2" name="Flèche : pentagone 91">
            <a:extLst>
              <a:ext uri="{FF2B5EF4-FFF2-40B4-BE49-F238E27FC236}">
                <a16:creationId xmlns:a16="http://schemas.microsoft.com/office/drawing/2014/main" id="{9CE917A7-C9C4-4E45-9E65-793BD7057139}"/>
              </a:ext>
            </a:extLst>
          </p:cNvPr>
          <p:cNvSpPr/>
          <p:nvPr/>
        </p:nvSpPr>
        <p:spPr>
          <a:xfrm rot="10800000">
            <a:off x="10807825" y="7524246"/>
            <a:ext cx="22978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3" name="Flèche : pentagone 92">
            <a:extLst>
              <a:ext uri="{FF2B5EF4-FFF2-40B4-BE49-F238E27FC236}">
                <a16:creationId xmlns:a16="http://schemas.microsoft.com/office/drawing/2014/main" id="{01ED7181-7D7F-4EBA-9147-998831E39779}"/>
              </a:ext>
            </a:extLst>
          </p:cNvPr>
          <p:cNvSpPr/>
          <p:nvPr/>
        </p:nvSpPr>
        <p:spPr>
          <a:xfrm>
            <a:off x="9939853" y="7524246"/>
            <a:ext cx="513322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4" name="Flèche : pentagone 93">
            <a:extLst>
              <a:ext uri="{FF2B5EF4-FFF2-40B4-BE49-F238E27FC236}">
                <a16:creationId xmlns:a16="http://schemas.microsoft.com/office/drawing/2014/main" id="{6AF0C0D5-9236-46F8-B41E-3556DF99F8C4}"/>
              </a:ext>
            </a:extLst>
          </p:cNvPr>
          <p:cNvSpPr/>
          <p:nvPr/>
        </p:nvSpPr>
        <p:spPr>
          <a:xfrm rot="10800000">
            <a:off x="11103653" y="7516493"/>
            <a:ext cx="418051" cy="213575"/>
          </a:xfrm>
          <a:prstGeom prst="homePlate">
            <a:avLst/>
          </a:prstGeom>
          <a:solidFill>
            <a:srgbClr val="83C2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D937A42B-D4AF-4977-A0FA-84EFABDE17C0}"/>
              </a:ext>
            </a:extLst>
          </p:cNvPr>
          <p:cNvCxnSpPr>
            <a:cxnSpLocks/>
          </p:cNvCxnSpPr>
          <p:nvPr/>
        </p:nvCxnSpPr>
        <p:spPr>
          <a:xfrm flipV="1">
            <a:off x="6804127" y="8355890"/>
            <a:ext cx="5025783" cy="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Flèche : pentagone 95">
            <a:extLst>
              <a:ext uri="{FF2B5EF4-FFF2-40B4-BE49-F238E27FC236}">
                <a16:creationId xmlns:a16="http://schemas.microsoft.com/office/drawing/2014/main" id="{CB45BABC-ED12-4CBE-BF0E-517F17CA6541}"/>
              </a:ext>
            </a:extLst>
          </p:cNvPr>
          <p:cNvSpPr/>
          <p:nvPr/>
        </p:nvSpPr>
        <p:spPr>
          <a:xfrm rot="10800000">
            <a:off x="6883486" y="8249106"/>
            <a:ext cx="896095" cy="213575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Flèche : pentagone 96">
            <a:extLst>
              <a:ext uri="{FF2B5EF4-FFF2-40B4-BE49-F238E27FC236}">
                <a16:creationId xmlns:a16="http://schemas.microsoft.com/office/drawing/2014/main" id="{E5B10DC3-0BFB-4E01-8228-1488E6E9E34D}"/>
              </a:ext>
            </a:extLst>
          </p:cNvPr>
          <p:cNvSpPr/>
          <p:nvPr/>
        </p:nvSpPr>
        <p:spPr>
          <a:xfrm rot="10800000">
            <a:off x="7806772" y="8253604"/>
            <a:ext cx="247031" cy="21357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8" name="Flèche : pentagone 97">
            <a:extLst>
              <a:ext uri="{FF2B5EF4-FFF2-40B4-BE49-F238E27FC236}">
                <a16:creationId xmlns:a16="http://schemas.microsoft.com/office/drawing/2014/main" id="{581302AC-8727-451E-B98F-47C6572CFDF2}"/>
              </a:ext>
            </a:extLst>
          </p:cNvPr>
          <p:cNvSpPr/>
          <p:nvPr/>
        </p:nvSpPr>
        <p:spPr>
          <a:xfrm rot="10800000">
            <a:off x="8164553" y="8249106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Flèche : pentagone 98">
            <a:extLst>
              <a:ext uri="{FF2B5EF4-FFF2-40B4-BE49-F238E27FC236}">
                <a16:creationId xmlns:a16="http://schemas.microsoft.com/office/drawing/2014/main" id="{B74CEBD1-D3CC-45F6-9896-5970C873AB52}"/>
              </a:ext>
            </a:extLst>
          </p:cNvPr>
          <p:cNvSpPr/>
          <p:nvPr/>
        </p:nvSpPr>
        <p:spPr>
          <a:xfrm rot="10800000">
            <a:off x="8740296" y="8249107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Flèche : pentagone 99">
            <a:extLst>
              <a:ext uri="{FF2B5EF4-FFF2-40B4-BE49-F238E27FC236}">
                <a16:creationId xmlns:a16="http://schemas.microsoft.com/office/drawing/2014/main" id="{F5E0953E-680E-40B4-9326-DDA4A3F5AAE6}"/>
              </a:ext>
            </a:extLst>
          </p:cNvPr>
          <p:cNvSpPr/>
          <p:nvPr/>
        </p:nvSpPr>
        <p:spPr>
          <a:xfrm rot="10800000">
            <a:off x="8517726" y="8249105"/>
            <a:ext cx="222570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1" name="Flèche : pentagone 100">
            <a:extLst>
              <a:ext uri="{FF2B5EF4-FFF2-40B4-BE49-F238E27FC236}">
                <a16:creationId xmlns:a16="http://schemas.microsoft.com/office/drawing/2014/main" id="{E8089406-0465-4FAD-96FA-BE2182CABF72}"/>
              </a:ext>
            </a:extLst>
          </p:cNvPr>
          <p:cNvSpPr/>
          <p:nvPr/>
        </p:nvSpPr>
        <p:spPr>
          <a:xfrm>
            <a:off x="9263979" y="8249105"/>
            <a:ext cx="313583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2" name="Flèche : pentagone 101">
            <a:extLst>
              <a:ext uri="{FF2B5EF4-FFF2-40B4-BE49-F238E27FC236}">
                <a16:creationId xmlns:a16="http://schemas.microsoft.com/office/drawing/2014/main" id="{89D2B9D4-B8A9-4CC5-AC4C-BC04D7DE42BF}"/>
              </a:ext>
            </a:extLst>
          </p:cNvPr>
          <p:cNvSpPr/>
          <p:nvPr/>
        </p:nvSpPr>
        <p:spPr>
          <a:xfrm>
            <a:off x="9600878" y="8256858"/>
            <a:ext cx="291849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Flèche : pentagone 102">
            <a:extLst>
              <a:ext uri="{FF2B5EF4-FFF2-40B4-BE49-F238E27FC236}">
                <a16:creationId xmlns:a16="http://schemas.microsoft.com/office/drawing/2014/main" id="{FABDBDAB-9CFF-4672-8C81-3AE2D0D34C59}"/>
              </a:ext>
            </a:extLst>
          </p:cNvPr>
          <p:cNvSpPr/>
          <p:nvPr/>
        </p:nvSpPr>
        <p:spPr>
          <a:xfrm rot="10800000">
            <a:off x="9946859" y="8256855"/>
            <a:ext cx="392164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4" name="Flèche : pentagone 103">
            <a:extLst>
              <a:ext uri="{FF2B5EF4-FFF2-40B4-BE49-F238E27FC236}">
                <a16:creationId xmlns:a16="http://schemas.microsoft.com/office/drawing/2014/main" id="{F77F2286-E4A1-41ED-8A7C-F6D85B6A7F56}"/>
              </a:ext>
            </a:extLst>
          </p:cNvPr>
          <p:cNvSpPr/>
          <p:nvPr/>
        </p:nvSpPr>
        <p:spPr>
          <a:xfrm rot="10800000">
            <a:off x="10339023" y="8256854"/>
            <a:ext cx="973120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6" name="Flèche : pentagone 105">
            <a:extLst>
              <a:ext uri="{FF2B5EF4-FFF2-40B4-BE49-F238E27FC236}">
                <a16:creationId xmlns:a16="http://schemas.microsoft.com/office/drawing/2014/main" id="{0DCDFF56-0C7F-4273-AD5E-C4620F298201}"/>
              </a:ext>
            </a:extLst>
          </p:cNvPr>
          <p:cNvSpPr/>
          <p:nvPr/>
        </p:nvSpPr>
        <p:spPr>
          <a:xfrm rot="10800000">
            <a:off x="11362001" y="8245706"/>
            <a:ext cx="418051" cy="213575"/>
          </a:xfrm>
          <a:prstGeom prst="homePlate">
            <a:avLst/>
          </a:prstGeom>
          <a:solidFill>
            <a:srgbClr val="83C2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38449CDC-F52C-4989-8E7F-5378A9473152}"/>
              </a:ext>
            </a:extLst>
          </p:cNvPr>
          <p:cNvCxnSpPr>
            <a:cxnSpLocks/>
          </p:cNvCxnSpPr>
          <p:nvPr/>
        </p:nvCxnSpPr>
        <p:spPr>
          <a:xfrm>
            <a:off x="6787307" y="9099502"/>
            <a:ext cx="4168597" cy="1548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8" name="Flèche : pentagone 107">
            <a:extLst>
              <a:ext uri="{FF2B5EF4-FFF2-40B4-BE49-F238E27FC236}">
                <a16:creationId xmlns:a16="http://schemas.microsoft.com/office/drawing/2014/main" id="{B4856A76-1576-4C25-8243-A0FE5626A2FF}"/>
              </a:ext>
            </a:extLst>
          </p:cNvPr>
          <p:cNvSpPr/>
          <p:nvPr/>
        </p:nvSpPr>
        <p:spPr>
          <a:xfrm rot="10800000">
            <a:off x="6866666" y="8992712"/>
            <a:ext cx="896095" cy="213575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9" name="Flèche : pentagone 108">
            <a:extLst>
              <a:ext uri="{FF2B5EF4-FFF2-40B4-BE49-F238E27FC236}">
                <a16:creationId xmlns:a16="http://schemas.microsoft.com/office/drawing/2014/main" id="{5E884DBC-1FE5-4639-8B47-35C01BA2556A}"/>
              </a:ext>
            </a:extLst>
          </p:cNvPr>
          <p:cNvSpPr/>
          <p:nvPr/>
        </p:nvSpPr>
        <p:spPr>
          <a:xfrm rot="10800000">
            <a:off x="7789952" y="8997210"/>
            <a:ext cx="247031" cy="21357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0" name="Flèche : pentagone 109">
            <a:extLst>
              <a:ext uri="{FF2B5EF4-FFF2-40B4-BE49-F238E27FC236}">
                <a16:creationId xmlns:a16="http://schemas.microsoft.com/office/drawing/2014/main" id="{91C8C164-88C3-4CC2-A195-E4FF1829107D}"/>
              </a:ext>
            </a:extLst>
          </p:cNvPr>
          <p:cNvSpPr/>
          <p:nvPr/>
        </p:nvSpPr>
        <p:spPr>
          <a:xfrm rot="10800000">
            <a:off x="8147733" y="8992712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1" name="Flèche : pentagone 110">
            <a:extLst>
              <a:ext uri="{FF2B5EF4-FFF2-40B4-BE49-F238E27FC236}">
                <a16:creationId xmlns:a16="http://schemas.microsoft.com/office/drawing/2014/main" id="{4E35AED0-9A57-489B-84FA-35AEF7EC34AD}"/>
              </a:ext>
            </a:extLst>
          </p:cNvPr>
          <p:cNvSpPr/>
          <p:nvPr/>
        </p:nvSpPr>
        <p:spPr>
          <a:xfrm rot="10800000">
            <a:off x="8723476" y="8992713"/>
            <a:ext cx="353173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2" name="Flèche : pentagone 111">
            <a:extLst>
              <a:ext uri="{FF2B5EF4-FFF2-40B4-BE49-F238E27FC236}">
                <a16:creationId xmlns:a16="http://schemas.microsoft.com/office/drawing/2014/main" id="{2964D6B9-3855-472F-8632-C562EE92D4D7}"/>
              </a:ext>
            </a:extLst>
          </p:cNvPr>
          <p:cNvSpPr/>
          <p:nvPr/>
        </p:nvSpPr>
        <p:spPr>
          <a:xfrm rot="10800000">
            <a:off x="8500906" y="8992711"/>
            <a:ext cx="222570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3" name="Flèche : pentagone 112">
            <a:extLst>
              <a:ext uri="{FF2B5EF4-FFF2-40B4-BE49-F238E27FC236}">
                <a16:creationId xmlns:a16="http://schemas.microsoft.com/office/drawing/2014/main" id="{08DE3D91-4F48-42EE-A69D-851495DB4D26}"/>
              </a:ext>
            </a:extLst>
          </p:cNvPr>
          <p:cNvSpPr/>
          <p:nvPr/>
        </p:nvSpPr>
        <p:spPr>
          <a:xfrm>
            <a:off x="9247159" y="8992711"/>
            <a:ext cx="313583" cy="213575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Flèche : pentagone 113">
            <a:extLst>
              <a:ext uri="{FF2B5EF4-FFF2-40B4-BE49-F238E27FC236}">
                <a16:creationId xmlns:a16="http://schemas.microsoft.com/office/drawing/2014/main" id="{9E0A0CE4-FCB6-418D-9B16-08CF5C39AFA2}"/>
              </a:ext>
            </a:extLst>
          </p:cNvPr>
          <p:cNvSpPr/>
          <p:nvPr/>
        </p:nvSpPr>
        <p:spPr>
          <a:xfrm>
            <a:off x="9584058" y="9000464"/>
            <a:ext cx="291849" cy="2135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Flèche : pentagone 114">
            <a:extLst>
              <a:ext uri="{FF2B5EF4-FFF2-40B4-BE49-F238E27FC236}">
                <a16:creationId xmlns:a16="http://schemas.microsoft.com/office/drawing/2014/main" id="{AF5A2574-8A76-4B39-8B5E-E9B76F06BFD5}"/>
              </a:ext>
            </a:extLst>
          </p:cNvPr>
          <p:cNvSpPr/>
          <p:nvPr/>
        </p:nvSpPr>
        <p:spPr>
          <a:xfrm>
            <a:off x="9930039" y="9000461"/>
            <a:ext cx="29176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Flèche : pentagone 115">
            <a:extLst>
              <a:ext uri="{FF2B5EF4-FFF2-40B4-BE49-F238E27FC236}">
                <a16:creationId xmlns:a16="http://schemas.microsoft.com/office/drawing/2014/main" id="{1703EEEA-9957-4132-8890-CEBD1969B295}"/>
              </a:ext>
            </a:extLst>
          </p:cNvPr>
          <p:cNvSpPr/>
          <p:nvPr/>
        </p:nvSpPr>
        <p:spPr>
          <a:xfrm>
            <a:off x="10257385" y="8997210"/>
            <a:ext cx="182471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Flèche : pentagone 116">
            <a:extLst>
              <a:ext uri="{FF2B5EF4-FFF2-40B4-BE49-F238E27FC236}">
                <a16:creationId xmlns:a16="http://schemas.microsoft.com/office/drawing/2014/main" id="{D09B672F-F85B-481C-A80F-915558B1E09D}"/>
              </a:ext>
            </a:extLst>
          </p:cNvPr>
          <p:cNvSpPr/>
          <p:nvPr/>
        </p:nvSpPr>
        <p:spPr>
          <a:xfrm rot="10800000">
            <a:off x="10461869" y="8997210"/>
            <a:ext cx="418051" cy="213575"/>
          </a:xfrm>
          <a:prstGeom prst="homePlate">
            <a:avLst/>
          </a:prstGeom>
          <a:solidFill>
            <a:srgbClr val="83C2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0" name="Accolade fermante 119">
            <a:extLst>
              <a:ext uri="{FF2B5EF4-FFF2-40B4-BE49-F238E27FC236}">
                <a16:creationId xmlns:a16="http://schemas.microsoft.com/office/drawing/2014/main" id="{FB863B5D-9E34-4C56-91E1-DE43F23C4A47}"/>
              </a:ext>
            </a:extLst>
          </p:cNvPr>
          <p:cNvSpPr/>
          <p:nvPr/>
        </p:nvSpPr>
        <p:spPr>
          <a:xfrm rot="5400000">
            <a:off x="10458765" y="7215446"/>
            <a:ext cx="81630" cy="1208144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1" name="Titre 1">
            <a:extLst>
              <a:ext uri="{FF2B5EF4-FFF2-40B4-BE49-F238E27FC236}">
                <a16:creationId xmlns:a16="http://schemas.microsoft.com/office/drawing/2014/main" id="{0C30A637-B747-442C-B257-C43BA72958CD}"/>
              </a:ext>
            </a:extLst>
          </p:cNvPr>
          <p:cNvSpPr txBox="1">
            <a:spLocks/>
          </p:cNvSpPr>
          <p:nvPr/>
        </p:nvSpPr>
        <p:spPr>
          <a:xfrm>
            <a:off x="10240920" y="7848783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RM</a:t>
            </a:r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23BBFC9F-30F8-450D-B7F2-25CAE9326EAB}"/>
              </a:ext>
            </a:extLst>
          </p:cNvPr>
          <p:cNvSpPr txBox="1">
            <a:spLocks/>
          </p:cNvSpPr>
          <p:nvPr/>
        </p:nvSpPr>
        <p:spPr>
          <a:xfrm>
            <a:off x="10905906" y="7194343"/>
            <a:ext cx="965427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Integrase</a:t>
            </a:r>
            <a:endParaRPr lang="fr-BE" sz="1400" dirty="0"/>
          </a:p>
        </p:txBody>
      </p:sp>
      <p:sp>
        <p:nvSpPr>
          <p:cNvPr id="123" name="Titre 1">
            <a:extLst>
              <a:ext uri="{FF2B5EF4-FFF2-40B4-BE49-F238E27FC236}">
                <a16:creationId xmlns:a16="http://schemas.microsoft.com/office/drawing/2014/main" id="{E7F3436F-1FFD-4C23-A2D8-191D675B477C}"/>
              </a:ext>
            </a:extLst>
          </p:cNvPr>
          <p:cNvSpPr txBox="1">
            <a:spLocks/>
          </p:cNvSpPr>
          <p:nvPr/>
        </p:nvSpPr>
        <p:spPr>
          <a:xfrm>
            <a:off x="8032820" y="7131803"/>
            <a:ext cx="965427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P4 </a:t>
            </a:r>
            <a:r>
              <a:rPr lang="fr-BE" sz="1400" dirty="0" err="1"/>
              <a:t>genes</a:t>
            </a:r>
            <a:endParaRPr lang="fr-BE" sz="1400" dirty="0"/>
          </a:p>
        </p:txBody>
      </p:sp>
      <p:sp>
        <p:nvSpPr>
          <p:cNvPr id="124" name="Accolade fermante 123">
            <a:extLst>
              <a:ext uri="{FF2B5EF4-FFF2-40B4-BE49-F238E27FC236}">
                <a16:creationId xmlns:a16="http://schemas.microsoft.com/office/drawing/2014/main" id="{0D83FB1A-0C49-4AFF-880F-C287D53F3B7B}"/>
              </a:ext>
            </a:extLst>
          </p:cNvPr>
          <p:cNvSpPr/>
          <p:nvPr/>
        </p:nvSpPr>
        <p:spPr>
          <a:xfrm rot="5400000">
            <a:off x="10627633" y="7952279"/>
            <a:ext cx="112841" cy="132674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5" name="Titre 1">
            <a:extLst>
              <a:ext uri="{FF2B5EF4-FFF2-40B4-BE49-F238E27FC236}">
                <a16:creationId xmlns:a16="http://schemas.microsoft.com/office/drawing/2014/main" id="{58155EC5-3936-4F2F-9A42-DC840E5DFA97}"/>
              </a:ext>
            </a:extLst>
          </p:cNvPr>
          <p:cNvSpPr txBox="1">
            <a:spLocks/>
          </p:cNvSpPr>
          <p:nvPr/>
        </p:nvSpPr>
        <p:spPr>
          <a:xfrm>
            <a:off x="10315274" y="8540595"/>
            <a:ext cx="737558" cy="409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Shedu</a:t>
            </a:r>
            <a:endParaRPr lang="fr-BE" sz="1400" dirty="0"/>
          </a:p>
        </p:txBody>
      </p:sp>
      <p:sp>
        <p:nvSpPr>
          <p:cNvPr id="126" name="Accolade fermante 125">
            <a:extLst>
              <a:ext uri="{FF2B5EF4-FFF2-40B4-BE49-F238E27FC236}">
                <a16:creationId xmlns:a16="http://schemas.microsoft.com/office/drawing/2014/main" id="{CC7E5A5B-5DDE-4DBF-AD2D-F13E8E0A93CC}"/>
              </a:ext>
            </a:extLst>
          </p:cNvPr>
          <p:cNvSpPr/>
          <p:nvPr/>
        </p:nvSpPr>
        <p:spPr>
          <a:xfrm rot="5400000">
            <a:off x="10109276" y="9085098"/>
            <a:ext cx="151712" cy="509447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7" name="Titre 1">
            <a:extLst>
              <a:ext uri="{FF2B5EF4-FFF2-40B4-BE49-F238E27FC236}">
                <a16:creationId xmlns:a16="http://schemas.microsoft.com/office/drawing/2014/main" id="{8B68D408-B7F1-4AD9-81D2-1899AD5AD27C}"/>
              </a:ext>
            </a:extLst>
          </p:cNvPr>
          <p:cNvSpPr txBox="1">
            <a:spLocks/>
          </p:cNvSpPr>
          <p:nvPr/>
        </p:nvSpPr>
        <p:spPr>
          <a:xfrm>
            <a:off x="9816353" y="9272261"/>
            <a:ext cx="737558" cy="409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BE" sz="1400" dirty="0"/>
          </a:p>
        </p:txBody>
      </p:sp>
      <p:sp>
        <p:nvSpPr>
          <p:cNvPr id="128" name="Titre 1">
            <a:extLst>
              <a:ext uri="{FF2B5EF4-FFF2-40B4-BE49-F238E27FC236}">
                <a16:creationId xmlns:a16="http://schemas.microsoft.com/office/drawing/2014/main" id="{7FE877A9-432F-48DB-86BD-BC94F4D82DE1}"/>
              </a:ext>
            </a:extLst>
          </p:cNvPr>
          <p:cNvSpPr txBox="1">
            <a:spLocks/>
          </p:cNvSpPr>
          <p:nvPr/>
        </p:nvSpPr>
        <p:spPr>
          <a:xfrm>
            <a:off x="9803023" y="9278865"/>
            <a:ext cx="737558" cy="409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Gabija</a:t>
            </a:r>
            <a:endParaRPr lang="fr-BE" sz="1400" dirty="0"/>
          </a:p>
        </p:txBody>
      </p:sp>
      <p:sp>
        <p:nvSpPr>
          <p:cNvPr id="150" name="Accolade fermante 149">
            <a:extLst>
              <a:ext uri="{FF2B5EF4-FFF2-40B4-BE49-F238E27FC236}">
                <a16:creationId xmlns:a16="http://schemas.microsoft.com/office/drawing/2014/main" id="{6F27EAE6-0371-4980-A497-D1A3E1330D73}"/>
              </a:ext>
            </a:extLst>
          </p:cNvPr>
          <p:cNvSpPr/>
          <p:nvPr/>
        </p:nvSpPr>
        <p:spPr>
          <a:xfrm rot="16200000">
            <a:off x="9212203" y="4379094"/>
            <a:ext cx="395713" cy="5211864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1" name="Titre 1">
            <a:extLst>
              <a:ext uri="{FF2B5EF4-FFF2-40B4-BE49-F238E27FC236}">
                <a16:creationId xmlns:a16="http://schemas.microsoft.com/office/drawing/2014/main" id="{50FDAA83-291E-4887-A92D-251114D092A8}"/>
              </a:ext>
            </a:extLst>
          </p:cNvPr>
          <p:cNvSpPr txBox="1">
            <a:spLocks/>
          </p:cNvSpPr>
          <p:nvPr/>
        </p:nvSpPr>
        <p:spPr>
          <a:xfrm>
            <a:off x="8734827" y="6588786"/>
            <a:ext cx="1383657" cy="209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Prophages P4</a:t>
            </a:r>
          </a:p>
        </p:txBody>
      </p:sp>
      <p:sp>
        <p:nvSpPr>
          <p:cNvPr id="154" name="Flèche : pentagone 153">
            <a:extLst>
              <a:ext uri="{FF2B5EF4-FFF2-40B4-BE49-F238E27FC236}">
                <a16:creationId xmlns:a16="http://schemas.microsoft.com/office/drawing/2014/main" id="{4F2E968A-E483-47C1-A24B-714C2F75D92A}"/>
              </a:ext>
            </a:extLst>
          </p:cNvPr>
          <p:cNvSpPr/>
          <p:nvPr/>
        </p:nvSpPr>
        <p:spPr>
          <a:xfrm>
            <a:off x="1495840" y="8395418"/>
            <a:ext cx="610460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5" name="Flèche : pentagone 154">
            <a:extLst>
              <a:ext uri="{FF2B5EF4-FFF2-40B4-BE49-F238E27FC236}">
                <a16:creationId xmlns:a16="http://schemas.microsoft.com/office/drawing/2014/main" id="{0C3DDB50-0B01-416D-9398-95B024D3F5A6}"/>
              </a:ext>
            </a:extLst>
          </p:cNvPr>
          <p:cNvSpPr/>
          <p:nvPr/>
        </p:nvSpPr>
        <p:spPr>
          <a:xfrm>
            <a:off x="2127427" y="8386626"/>
            <a:ext cx="487577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6" name="Flèche : pentagone 155">
            <a:extLst>
              <a:ext uri="{FF2B5EF4-FFF2-40B4-BE49-F238E27FC236}">
                <a16:creationId xmlns:a16="http://schemas.microsoft.com/office/drawing/2014/main" id="{75535286-CBE0-443B-9FB9-99296597D1FC}"/>
              </a:ext>
            </a:extLst>
          </p:cNvPr>
          <p:cNvSpPr/>
          <p:nvPr/>
        </p:nvSpPr>
        <p:spPr>
          <a:xfrm>
            <a:off x="1132067" y="8386626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7" name="Flèche : pentagone 156">
            <a:extLst>
              <a:ext uri="{FF2B5EF4-FFF2-40B4-BE49-F238E27FC236}">
                <a16:creationId xmlns:a16="http://schemas.microsoft.com/office/drawing/2014/main" id="{6652EB6A-CAF2-4395-AC20-73B4D55AF046}"/>
              </a:ext>
            </a:extLst>
          </p:cNvPr>
          <p:cNvSpPr/>
          <p:nvPr/>
        </p:nvSpPr>
        <p:spPr>
          <a:xfrm>
            <a:off x="2613771" y="8395418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8" name="Flèche : pentagone 157">
            <a:extLst>
              <a:ext uri="{FF2B5EF4-FFF2-40B4-BE49-F238E27FC236}">
                <a16:creationId xmlns:a16="http://schemas.microsoft.com/office/drawing/2014/main" id="{64C4F886-112A-41B2-BE50-CB0B71E126A7}"/>
              </a:ext>
            </a:extLst>
          </p:cNvPr>
          <p:cNvSpPr/>
          <p:nvPr/>
        </p:nvSpPr>
        <p:spPr>
          <a:xfrm>
            <a:off x="3289524" y="8395418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9" name="Flèche : pentagone 158">
            <a:extLst>
              <a:ext uri="{FF2B5EF4-FFF2-40B4-BE49-F238E27FC236}">
                <a16:creationId xmlns:a16="http://schemas.microsoft.com/office/drawing/2014/main" id="{E7F0F309-F59D-4ADB-ACF5-660CDE788D98}"/>
              </a:ext>
            </a:extLst>
          </p:cNvPr>
          <p:cNvSpPr/>
          <p:nvPr/>
        </p:nvSpPr>
        <p:spPr>
          <a:xfrm>
            <a:off x="3754061" y="8398318"/>
            <a:ext cx="464537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0" name="Titre 1">
            <a:extLst>
              <a:ext uri="{FF2B5EF4-FFF2-40B4-BE49-F238E27FC236}">
                <a16:creationId xmlns:a16="http://schemas.microsoft.com/office/drawing/2014/main" id="{0B66B133-DF96-43CB-AC0B-003795FE17F5}"/>
              </a:ext>
            </a:extLst>
          </p:cNvPr>
          <p:cNvSpPr txBox="1">
            <a:spLocks/>
          </p:cNvSpPr>
          <p:nvPr/>
        </p:nvSpPr>
        <p:spPr>
          <a:xfrm>
            <a:off x="1696622" y="8672729"/>
            <a:ext cx="1349186" cy="355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MGE </a:t>
            </a:r>
            <a:r>
              <a:rPr lang="fr-BE" sz="1400" dirty="0" err="1"/>
              <a:t>gene</a:t>
            </a:r>
            <a:endParaRPr lang="fr-BE" sz="1400" dirty="0"/>
          </a:p>
        </p:txBody>
      </p:sp>
      <p:cxnSp>
        <p:nvCxnSpPr>
          <p:cNvPr id="161" name="Connecteur droit 160">
            <a:extLst>
              <a:ext uri="{FF2B5EF4-FFF2-40B4-BE49-F238E27FC236}">
                <a16:creationId xmlns:a16="http://schemas.microsoft.com/office/drawing/2014/main" id="{52B7081F-77B6-4A3D-B927-82E071612B5C}"/>
              </a:ext>
            </a:extLst>
          </p:cNvPr>
          <p:cNvCxnSpPr>
            <a:cxnSpLocks/>
          </p:cNvCxnSpPr>
          <p:nvPr/>
        </p:nvCxnSpPr>
        <p:spPr>
          <a:xfrm>
            <a:off x="2065985" y="8749466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Flèche : pentagone 161">
            <a:extLst>
              <a:ext uri="{FF2B5EF4-FFF2-40B4-BE49-F238E27FC236}">
                <a16:creationId xmlns:a16="http://schemas.microsoft.com/office/drawing/2014/main" id="{564DBFE1-FD0A-4584-86FC-F26D12837409}"/>
              </a:ext>
            </a:extLst>
          </p:cNvPr>
          <p:cNvSpPr/>
          <p:nvPr/>
        </p:nvSpPr>
        <p:spPr>
          <a:xfrm rot="10800000">
            <a:off x="4261769" y="8386625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3" name="Flèche : pentagone 162">
            <a:extLst>
              <a:ext uri="{FF2B5EF4-FFF2-40B4-BE49-F238E27FC236}">
                <a16:creationId xmlns:a16="http://schemas.microsoft.com/office/drawing/2014/main" id="{8968CD05-0DFE-496E-B871-CA53753980C7}"/>
              </a:ext>
            </a:extLst>
          </p:cNvPr>
          <p:cNvSpPr/>
          <p:nvPr/>
        </p:nvSpPr>
        <p:spPr>
          <a:xfrm rot="10800000">
            <a:off x="4614736" y="8407275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4" name="Flèche : pentagone 163">
            <a:extLst>
              <a:ext uri="{FF2B5EF4-FFF2-40B4-BE49-F238E27FC236}">
                <a16:creationId xmlns:a16="http://schemas.microsoft.com/office/drawing/2014/main" id="{9677C96F-1113-4887-B914-4BFA9C57AC8C}"/>
              </a:ext>
            </a:extLst>
          </p:cNvPr>
          <p:cNvSpPr/>
          <p:nvPr/>
        </p:nvSpPr>
        <p:spPr>
          <a:xfrm>
            <a:off x="5122709" y="8386625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5" name="Flèche : pentagone 164">
            <a:extLst>
              <a:ext uri="{FF2B5EF4-FFF2-40B4-BE49-F238E27FC236}">
                <a16:creationId xmlns:a16="http://schemas.microsoft.com/office/drawing/2014/main" id="{F30129C4-93DB-40A9-9F05-7D49FEAA5BB9}"/>
              </a:ext>
            </a:extLst>
          </p:cNvPr>
          <p:cNvSpPr/>
          <p:nvPr/>
        </p:nvSpPr>
        <p:spPr>
          <a:xfrm>
            <a:off x="5443419" y="8384672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6" name="Flèche : pentagone 165">
            <a:extLst>
              <a:ext uri="{FF2B5EF4-FFF2-40B4-BE49-F238E27FC236}">
                <a16:creationId xmlns:a16="http://schemas.microsoft.com/office/drawing/2014/main" id="{4DD9E275-6239-4552-A7B9-9A568A25B8F8}"/>
              </a:ext>
            </a:extLst>
          </p:cNvPr>
          <p:cNvSpPr/>
          <p:nvPr/>
        </p:nvSpPr>
        <p:spPr>
          <a:xfrm>
            <a:off x="431440" y="8386628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7" name="Flèche : pentagone 166">
            <a:extLst>
              <a:ext uri="{FF2B5EF4-FFF2-40B4-BE49-F238E27FC236}">
                <a16:creationId xmlns:a16="http://schemas.microsoft.com/office/drawing/2014/main" id="{A12F008E-F71B-4FA6-8937-913E62BB33DE}"/>
              </a:ext>
            </a:extLst>
          </p:cNvPr>
          <p:cNvSpPr/>
          <p:nvPr/>
        </p:nvSpPr>
        <p:spPr>
          <a:xfrm>
            <a:off x="753499" y="8386627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3BAF89C1-AB82-4643-B5A3-4800B220829F}"/>
              </a:ext>
            </a:extLst>
          </p:cNvPr>
          <p:cNvCxnSpPr>
            <a:cxnSpLocks/>
          </p:cNvCxnSpPr>
          <p:nvPr/>
        </p:nvCxnSpPr>
        <p:spPr>
          <a:xfrm>
            <a:off x="792956" y="9207469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Titre 1">
            <a:extLst>
              <a:ext uri="{FF2B5EF4-FFF2-40B4-BE49-F238E27FC236}">
                <a16:creationId xmlns:a16="http://schemas.microsoft.com/office/drawing/2014/main" id="{8F40CD48-5178-4EAC-A9BA-CC402FF5832B}"/>
              </a:ext>
            </a:extLst>
          </p:cNvPr>
          <p:cNvSpPr txBox="1">
            <a:spLocks/>
          </p:cNvSpPr>
          <p:nvPr/>
        </p:nvSpPr>
        <p:spPr>
          <a:xfrm>
            <a:off x="2512221" y="8994953"/>
            <a:ext cx="1034803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Prophage</a:t>
            </a:r>
          </a:p>
        </p:txBody>
      </p:sp>
      <p:sp>
        <p:nvSpPr>
          <p:cNvPr id="170" name="Accolade fermante 169">
            <a:extLst>
              <a:ext uri="{FF2B5EF4-FFF2-40B4-BE49-F238E27FC236}">
                <a16:creationId xmlns:a16="http://schemas.microsoft.com/office/drawing/2014/main" id="{23E00791-43B8-418F-B15C-F6006F9D6075}"/>
              </a:ext>
            </a:extLst>
          </p:cNvPr>
          <p:cNvSpPr/>
          <p:nvPr/>
        </p:nvSpPr>
        <p:spPr>
          <a:xfrm rot="16200000">
            <a:off x="3118569" y="7643143"/>
            <a:ext cx="126478" cy="1144510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1" name="Titre 1">
            <a:extLst>
              <a:ext uri="{FF2B5EF4-FFF2-40B4-BE49-F238E27FC236}">
                <a16:creationId xmlns:a16="http://schemas.microsoft.com/office/drawing/2014/main" id="{FEA2FA87-8B4B-444A-81FE-4A1E46294C10}"/>
              </a:ext>
            </a:extLst>
          </p:cNvPr>
          <p:cNvSpPr txBox="1">
            <a:spLocks/>
          </p:cNvSpPr>
          <p:nvPr/>
        </p:nvSpPr>
        <p:spPr>
          <a:xfrm>
            <a:off x="2512221" y="7735725"/>
            <a:ext cx="1412353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Candidate </a:t>
            </a:r>
            <a:r>
              <a:rPr lang="fr-BE" sz="1400" dirty="0" err="1"/>
              <a:t>defense</a:t>
            </a:r>
            <a:r>
              <a:rPr lang="fr-BE" sz="1400" dirty="0"/>
              <a:t> system</a:t>
            </a:r>
          </a:p>
        </p:txBody>
      </p:sp>
      <p:sp>
        <p:nvSpPr>
          <p:cNvPr id="172" name="Cadre 171">
            <a:extLst>
              <a:ext uri="{FF2B5EF4-FFF2-40B4-BE49-F238E27FC236}">
                <a16:creationId xmlns:a16="http://schemas.microsoft.com/office/drawing/2014/main" id="{62FF02F3-39A1-4A05-921B-AB95C73AAD1E}"/>
              </a:ext>
            </a:extLst>
          </p:cNvPr>
          <p:cNvSpPr/>
          <p:nvPr/>
        </p:nvSpPr>
        <p:spPr>
          <a:xfrm>
            <a:off x="321507" y="7601399"/>
            <a:ext cx="5546539" cy="1999105"/>
          </a:xfrm>
          <a:prstGeom prst="frame">
            <a:avLst>
              <a:gd name="adj1" fmla="val 1697"/>
            </a:avLst>
          </a:prstGeom>
          <a:solidFill>
            <a:schemeClr val="bg1">
              <a:lumMod val="50000"/>
            </a:schemeClr>
          </a:solidFill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EA86C72A-01D2-4A5A-9203-296ADB15D0E1}"/>
              </a:ext>
            </a:extLst>
          </p:cNvPr>
          <p:cNvCxnSpPr>
            <a:cxnSpLocks/>
          </p:cNvCxnSpPr>
          <p:nvPr/>
        </p:nvCxnSpPr>
        <p:spPr>
          <a:xfrm flipV="1">
            <a:off x="6502402" y="2757446"/>
            <a:ext cx="524787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4" name="Flèche : pentagone 173">
            <a:extLst>
              <a:ext uri="{FF2B5EF4-FFF2-40B4-BE49-F238E27FC236}">
                <a16:creationId xmlns:a16="http://schemas.microsoft.com/office/drawing/2014/main" id="{7515B2C7-A78B-43BC-AC7A-CB31804461DA}"/>
              </a:ext>
            </a:extLst>
          </p:cNvPr>
          <p:cNvSpPr/>
          <p:nvPr/>
        </p:nvSpPr>
        <p:spPr>
          <a:xfrm rot="10800000">
            <a:off x="6670751" y="2650310"/>
            <a:ext cx="464538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5" name="Flèche : pentagone 174">
            <a:extLst>
              <a:ext uri="{FF2B5EF4-FFF2-40B4-BE49-F238E27FC236}">
                <a16:creationId xmlns:a16="http://schemas.microsoft.com/office/drawing/2014/main" id="{372770A5-3B69-4D85-A2D6-83A071600564}"/>
              </a:ext>
            </a:extLst>
          </p:cNvPr>
          <p:cNvSpPr/>
          <p:nvPr/>
        </p:nvSpPr>
        <p:spPr>
          <a:xfrm>
            <a:off x="7225384" y="2653916"/>
            <a:ext cx="232269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6" name="Flèche : pentagone 175">
            <a:extLst>
              <a:ext uri="{FF2B5EF4-FFF2-40B4-BE49-F238E27FC236}">
                <a16:creationId xmlns:a16="http://schemas.microsoft.com/office/drawing/2014/main" id="{D6D5B3D0-C008-46E2-9116-2D4F4B63D924}"/>
              </a:ext>
            </a:extLst>
          </p:cNvPr>
          <p:cNvSpPr/>
          <p:nvPr/>
        </p:nvSpPr>
        <p:spPr>
          <a:xfrm rot="10800000">
            <a:off x="9155759" y="2643870"/>
            <a:ext cx="296828" cy="21357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7" name="Flèche : pentagone 176">
            <a:extLst>
              <a:ext uri="{FF2B5EF4-FFF2-40B4-BE49-F238E27FC236}">
                <a16:creationId xmlns:a16="http://schemas.microsoft.com/office/drawing/2014/main" id="{8E105504-D565-444D-9904-F5986D1B74F6}"/>
              </a:ext>
            </a:extLst>
          </p:cNvPr>
          <p:cNvSpPr/>
          <p:nvPr/>
        </p:nvSpPr>
        <p:spPr>
          <a:xfrm>
            <a:off x="6502403" y="2656072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8" name="Accolade fermante 177">
            <a:extLst>
              <a:ext uri="{FF2B5EF4-FFF2-40B4-BE49-F238E27FC236}">
                <a16:creationId xmlns:a16="http://schemas.microsoft.com/office/drawing/2014/main" id="{B542320C-5DFB-4C24-8B21-2672AFD74B0D}"/>
              </a:ext>
            </a:extLst>
          </p:cNvPr>
          <p:cNvSpPr/>
          <p:nvPr/>
        </p:nvSpPr>
        <p:spPr>
          <a:xfrm rot="5400000">
            <a:off x="7490794" y="2716336"/>
            <a:ext cx="105840" cy="636661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9" name="Flèche : double flèche verticale 178">
            <a:extLst>
              <a:ext uri="{FF2B5EF4-FFF2-40B4-BE49-F238E27FC236}">
                <a16:creationId xmlns:a16="http://schemas.microsoft.com/office/drawing/2014/main" id="{C56BAE68-82E5-42D5-9ABC-0B20E9B06E41}"/>
              </a:ext>
            </a:extLst>
          </p:cNvPr>
          <p:cNvSpPr/>
          <p:nvPr/>
        </p:nvSpPr>
        <p:spPr>
          <a:xfrm rot="5400000">
            <a:off x="9014347" y="-266090"/>
            <a:ext cx="223987" cy="5247880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tx2">
                <a:lumMod val="7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0" name="Flèche : pentagone 179">
            <a:extLst>
              <a:ext uri="{FF2B5EF4-FFF2-40B4-BE49-F238E27FC236}">
                <a16:creationId xmlns:a16="http://schemas.microsoft.com/office/drawing/2014/main" id="{B9F4D0DD-6909-4392-932F-2815B8496BF4}"/>
              </a:ext>
            </a:extLst>
          </p:cNvPr>
          <p:cNvSpPr/>
          <p:nvPr/>
        </p:nvSpPr>
        <p:spPr>
          <a:xfrm rot="10800000">
            <a:off x="11581933" y="2656071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1" name="Flèche : pentagone 180">
            <a:extLst>
              <a:ext uri="{FF2B5EF4-FFF2-40B4-BE49-F238E27FC236}">
                <a16:creationId xmlns:a16="http://schemas.microsoft.com/office/drawing/2014/main" id="{4A77B83B-3EE2-465E-A708-4B766A33A3FC}"/>
              </a:ext>
            </a:extLst>
          </p:cNvPr>
          <p:cNvSpPr/>
          <p:nvPr/>
        </p:nvSpPr>
        <p:spPr>
          <a:xfrm>
            <a:off x="7458945" y="2664782"/>
            <a:ext cx="403101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2" name="Flèche : pentagone 181">
            <a:extLst>
              <a:ext uri="{FF2B5EF4-FFF2-40B4-BE49-F238E27FC236}">
                <a16:creationId xmlns:a16="http://schemas.microsoft.com/office/drawing/2014/main" id="{6CBF6B71-E607-438F-B952-2F8A252C99D7}"/>
              </a:ext>
            </a:extLst>
          </p:cNvPr>
          <p:cNvSpPr/>
          <p:nvPr/>
        </p:nvSpPr>
        <p:spPr>
          <a:xfrm>
            <a:off x="7862045" y="2671927"/>
            <a:ext cx="856445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Flèche : pentagone 182">
            <a:extLst>
              <a:ext uri="{FF2B5EF4-FFF2-40B4-BE49-F238E27FC236}">
                <a16:creationId xmlns:a16="http://schemas.microsoft.com/office/drawing/2014/main" id="{6F2DFE35-FE44-4D42-82E3-3BB4CA0D8797}"/>
              </a:ext>
            </a:extLst>
          </p:cNvPr>
          <p:cNvSpPr/>
          <p:nvPr/>
        </p:nvSpPr>
        <p:spPr>
          <a:xfrm rot="10800000">
            <a:off x="9476286" y="2643868"/>
            <a:ext cx="406230" cy="21357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Flèche : pentagone 183">
            <a:extLst>
              <a:ext uri="{FF2B5EF4-FFF2-40B4-BE49-F238E27FC236}">
                <a16:creationId xmlns:a16="http://schemas.microsoft.com/office/drawing/2014/main" id="{309A33FB-4B7D-41E3-AAE6-B6A940C4A3E3}"/>
              </a:ext>
            </a:extLst>
          </p:cNvPr>
          <p:cNvSpPr/>
          <p:nvPr/>
        </p:nvSpPr>
        <p:spPr>
          <a:xfrm rot="10800000">
            <a:off x="9896064" y="2656315"/>
            <a:ext cx="951771" cy="21357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Flèche : pentagone 184">
            <a:extLst>
              <a:ext uri="{FF2B5EF4-FFF2-40B4-BE49-F238E27FC236}">
                <a16:creationId xmlns:a16="http://schemas.microsoft.com/office/drawing/2014/main" id="{B41AEB28-E193-4FFE-8133-7593A3F5C903}"/>
              </a:ext>
            </a:extLst>
          </p:cNvPr>
          <p:cNvSpPr/>
          <p:nvPr/>
        </p:nvSpPr>
        <p:spPr>
          <a:xfrm rot="10800000">
            <a:off x="10861383" y="2661437"/>
            <a:ext cx="198707" cy="21357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6" name="Flèche : pentagone 185">
            <a:extLst>
              <a:ext uri="{FF2B5EF4-FFF2-40B4-BE49-F238E27FC236}">
                <a16:creationId xmlns:a16="http://schemas.microsoft.com/office/drawing/2014/main" id="{BD025BAE-49C9-47CC-93A9-4591B86B8E12}"/>
              </a:ext>
            </a:extLst>
          </p:cNvPr>
          <p:cNvSpPr/>
          <p:nvPr/>
        </p:nvSpPr>
        <p:spPr>
          <a:xfrm>
            <a:off x="11104144" y="2661437"/>
            <a:ext cx="265534" cy="21357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Titre 1">
            <a:extLst>
              <a:ext uri="{FF2B5EF4-FFF2-40B4-BE49-F238E27FC236}">
                <a16:creationId xmlns:a16="http://schemas.microsoft.com/office/drawing/2014/main" id="{7BB68058-83EC-4E72-92B6-A0A51E33E168}"/>
              </a:ext>
            </a:extLst>
          </p:cNvPr>
          <p:cNvSpPr txBox="1">
            <a:spLocks/>
          </p:cNvSpPr>
          <p:nvPr/>
        </p:nvSpPr>
        <p:spPr>
          <a:xfrm>
            <a:off x="7260914" y="3078907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TA</a:t>
            </a:r>
          </a:p>
        </p:txBody>
      </p:sp>
      <p:sp>
        <p:nvSpPr>
          <p:cNvPr id="188" name="Titre 1">
            <a:extLst>
              <a:ext uri="{FF2B5EF4-FFF2-40B4-BE49-F238E27FC236}">
                <a16:creationId xmlns:a16="http://schemas.microsoft.com/office/drawing/2014/main" id="{2BFE0ED4-8618-43FE-A708-B6ACCFAC5412}"/>
              </a:ext>
            </a:extLst>
          </p:cNvPr>
          <p:cNvSpPr txBox="1">
            <a:spLocks/>
          </p:cNvSpPr>
          <p:nvPr/>
        </p:nvSpPr>
        <p:spPr>
          <a:xfrm>
            <a:off x="11694978" y="2610818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IRR</a:t>
            </a:r>
          </a:p>
        </p:txBody>
      </p:sp>
      <p:sp>
        <p:nvSpPr>
          <p:cNvPr id="189" name="Titre 1">
            <a:extLst>
              <a:ext uri="{FF2B5EF4-FFF2-40B4-BE49-F238E27FC236}">
                <a16:creationId xmlns:a16="http://schemas.microsoft.com/office/drawing/2014/main" id="{EC68DDF8-B223-4805-A662-57AB0596E633}"/>
              </a:ext>
            </a:extLst>
          </p:cNvPr>
          <p:cNvSpPr txBox="1">
            <a:spLocks/>
          </p:cNvSpPr>
          <p:nvPr/>
        </p:nvSpPr>
        <p:spPr>
          <a:xfrm>
            <a:off x="6016210" y="2630459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IRL</a:t>
            </a:r>
          </a:p>
        </p:txBody>
      </p:sp>
      <p:sp>
        <p:nvSpPr>
          <p:cNvPr id="190" name="Titre 1">
            <a:extLst>
              <a:ext uri="{FF2B5EF4-FFF2-40B4-BE49-F238E27FC236}">
                <a16:creationId xmlns:a16="http://schemas.microsoft.com/office/drawing/2014/main" id="{87959DC9-36A0-4637-9DE6-29A117D49358}"/>
              </a:ext>
            </a:extLst>
          </p:cNvPr>
          <p:cNvSpPr txBox="1">
            <a:spLocks/>
          </p:cNvSpPr>
          <p:nvPr/>
        </p:nvSpPr>
        <p:spPr>
          <a:xfrm>
            <a:off x="6650148" y="2610319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tnpR</a:t>
            </a:r>
            <a:endParaRPr lang="fr-BE" sz="1400" dirty="0"/>
          </a:p>
        </p:txBody>
      </p:sp>
      <p:sp>
        <p:nvSpPr>
          <p:cNvPr id="191" name="Titre 1">
            <a:extLst>
              <a:ext uri="{FF2B5EF4-FFF2-40B4-BE49-F238E27FC236}">
                <a16:creationId xmlns:a16="http://schemas.microsoft.com/office/drawing/2014/main" id="{765D78B8-4274-4F61-8584-219D53687445}"/>
              </a:ext>
            </a:extLst>
          </p:cNvPr>
          <p:cNvSpPr txBox="1">
            <a:spLocks/>
          </p:cNvSpPr>
          <p:nvPr/>
        </p:nvSpPr>
        <p:spPr>
          <a:xfrm>
            <a:off x="7982432" y="2613576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tnpA</a:t>
            </a:r>
            <a:endParaRPr lang="fr-BE" sz="1400" dirty="0"/>
          </a:p>
        </p:txBody>
      </p:sp>
      <p:sp>
        <p:nvSpPr>
          <p:cNvPr id="192" name="Titre 1">
            <a:extLst>
              <a:ext uri="{FF2B5EF4-FFF2-40B4-BE49-F238E27FC236}">
                <a16:creationId xmlns:a16="http://schemas.microsoft.com/office/drawing/2014/main" id="{FD341033-68FA-410C-A0B6-4BA25171AAD3}"/>
              </a:ext>
            </a:extLst>
          </p:cNvPr>
          <p:cNvSpPr txBox="1">
            <a:spLocks/>
          </p:cNvSpPr>
          <p:nvPr/>
        </p:nvSpPr>
        <p:spPr>
          <a:xfrm>
            <a:off x="8336096" y="2024739"/>
            <a:ext cx="1580488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Transposon Tn3</a:t>
            </a:r>
          </a:p>
        </p:txBody>
      </p:sp>
      <p:cxnSp>
        <p:nvCxnSpPr>
          <p:cNvPr id="193" name="Connecteur droit 192">
            <a:extLst>
              <a:ext uri="{FF2B5EF4-FFF2-40B4-BE49-F238E27FC236}">
                <a16:creationId xmlns:a16="http://schemas.microsoft.com/office/drawing/2014/main" id="{877C6C65-1F46-4FB6-BBF2-AD1E3A20FBA8}"/>
              </a:ext>
            </a:extLst>
          </p:cNvPr>
          <p:cNvCxnSpPr>
            <a:cxnSpLocks/>
          </p:cNvCxnSpPr>
          <p:nvPr/>
        </p:nvCxnSpPr>
        <p:spPr>
          <a:xfrm>
            <a:off x="7341517" y="4071854"/>
            <a:ext cx="3312001" cy="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4" name="Flèche : double flèche verticale 193">
            <a:extLst>
              <a:ext uri="{FF2B5EF4-FFF2-40B4-BE49-F238E27FC236}">
                <a16:creationId xmlns:a16="http://schemas.microsoft.com/office/drawing/2014/main" id="{982AE8E8-066B-44BA-8884-C052288FFD7F}"/>
              </a:ext>
            </a:extLst>
          </p:cNvPr>
          <p:cNvSpPr/>
          <p:nvPr/>
        </p:nvSpPr>
        <p:spPr>
          <a:xfrm rot="5400000">
            <a:off x="8885524" y="2034250"/>
            <a:ext cx="223987" cy="3312000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tx2">
                <a:lumMod val="7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5" name="Flèche : pentagone 194">
            <a:extLst>
              <a:ext uri="{FF2B5EF4-FFF2-40B4-BE49-F238E27FC236}">
                <a16:creationId xmlns:a16="http://schemas.microsoft.com/office/drawing/2014/main" id="{3AE54B36-6831-4292-A5EC-80E21F02EDCE}"/>
              </a:ext>
            </a:extLst>
          </p:cNvPr>
          <p:cNvSpPr/>
          <p:nvPr/>
        </p:nvSpPr>
        <p:spPr>
          <a:xfrm rot="10800000">
            <a:off x="10478659" y="3970628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6" name="Titre 1">
            <a:extLst>
              <a:ext uri="{FF2B5EF4-FFF2-40B4-BE49-F238E27FC236}">
                <a16:creationId xmlns:a16="http://schemas.microsoft.com/office/drawing/2014/main" id="{ABD967A4-04B8-46FF-B13E-EC6137876032}"/>
              </a:ext>
            </a:extLst>
          </p:cNvPr>
          <p:cNvSpPr txBox="1">
            <a:spLocks/>
          </p:cNvSpPr>
          <p:nvPr/>
        </p:nvSpPr>
        <p:spPr>
          <a:xfrm>
            <a:off x="10553774" y="3929511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IRR</a:t>
            </a:r>
          </a:p>
        </p:txBody>
      </p:sp>
      <p:sp>
        <p:nvSpPr>
          <p:cNvPr id="197" name="Titre 1">
            <a:extLst>
              <a:ext uri="{FF2B5EF4-FFF2-40B4-BE49-F238E27FC236}">
                <a16:creationId xmlns:a16="http://schemas.microsoft.com/office/drawing/2014/main" id="{5984428F-1022-4016-B114-2671826372F6}"/>
              </a:ext>
            </a:extLst>
          </p:cNvPr>
          <p:cNvSpPr txBox="1">
            <a:spLocks/>
          </p:cNvSpPr>
          <p:nvPr/>
        </p:nvSpPr>
        <p:spPr>
          <a:xfrm>
            <a:off x="6903020" y="3927320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IRL</a:t>
            </a:r>
          </a:p>
        </p:txBody>
      </p:sp>
      <p:sp>
        <p:nvSpPr>
          <p:cNvPr id="198" name="Flèche : pentagone 197">
            <a:extLst>
              <a:ext uri="{FF2B5EF4-FFF2-40B4-BE49-F238E27FC236}">
                <a16:creationId xmlns:a16="http://schemas.microsoft.com/office/drawing/2014/main" id="{98B75FE0-7914-4B79-BF20-5EDCC0F66751}"/>
              </a:ext>
            </a:extLst>
          </p:cNvPr>
          <p:cNvSpPr/>
          <p:nvPr/>
        </p:nvSpPr>
        <p:spPr>
          <a:xfrm>
            <a:off x="7341517" y="3975794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9" name="Flèche : pentagone 198">
            <a:extLst>
              <a:ext uri="{FF2B5EF4-FFF2-40B4-BE49-F238E27FC236}">
                <a16:creationId xmlns:a16="http://schemas.microsoft.com/office/drawing/2014/main" id="{7C5699BF-65FD-48EC-B5C6-474A8C776576}"/>
              </a:ext>
            </a:extLst>
          </p:cNvPr>
          <p:cNvSpPr/>
          <p:nvPr/>
        </p:nvSpPr>
        <p:spPr>
          <a:xfrm rot="10800000">
            <a:off x="7546155" y="3961383"/>
            <a:ext cx="232269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0" name="Flèche : pentagone 199">
            <a:extLst>
              <a:ext uri="{FF2B5EF4-FFF2-40B4-BE49-F238E27FC236}">
                <a16:creationId xmlns:a16="http://schemas.microsoft.com/office/drawing/2014/main" id="{70A407C0-CD6E-4CAF-B546-45027C839D15}"/>
              </a:ext>
            </a:extLst>
          </p:cNvPr>
          <p:cNvSpPr/>
          <p:nvPr/>
        </p:nvSpPr>
        <p:spPr>
          <a:xfrm rot="10800000">
            <a:off x="7778861" y="3962140"/>
            <a:ext cx="325786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1" name="Flèche : pentagone 200">
            <a:extLst>
              <a:ext uri="{FF2B5EF4-FFF2-40B4-BE49-F238E27FC236}">
                <a16:creationId xmlns:a16="http://schemas.microsoft.com/office/drawing/2014/main" id="{37964E86-260F-4DC8-AA3C-5B10862F5FCB}"/>
              </a:ext>
            </a:extLst>
          </p:cNvPr>
          <p:cNvSpPr/>
          <p:nvPr/>
        </p:nvSpPr>
        <p:spPr>
          <a:xfrm>
            <a:off x="8151710" y="3953588"/>
            <a:ext cx="856445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2" name="Flèche : pentagone 201">
            <a:extLst>
              <a:ext uri="{FF2B5EF4-FFF2-40B4-BE49-F238E27FC236}">
                <a16:creationId xmlns:a16="http://schemas.microsoft.com/office/drawing/2014/main" id="{FE050187-EA49-42F9-AB52-53DF0E6B5C71}"/>
              </a:ext>
            </a:extLst>
          </p:cNvPr>
          <p:cNvSpPr/>
          <p:nvPr/>
        </p:nvSpPr>
        <p:spPr>
          <a:xfrm>
            <a:off x="9046060" y="3953353"/>
            <a:ext cx="1239155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3" name="Titre 1">
            <a:extLst>
              <a:ext uri="{FF2B5EF4-FFF2-40B4-BE49-F238E27FC236}">
                <a16:creationId xmlns:a16="http://schemas.microsoft.com/office/drawing/2014/main" id="{4B1D9BF6-0E6D-4399-B1F2-4CC4255A0F7E}"/>
              </a:ext>
            </a:extLst>
          </p:cNvPr>
          <p:cNvSpPr txBox="1">
            <a:spLocks/>
          </p:cNvSpPr>
          <p:nvPr/>
        </p:nvSpPr>
        <p:spPr>
          <a:xfrm>
            <a:off x="8262897" y="3889964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tnpl</a:t>
            </a:r>
            <a:endParaRPr lang="fr-BE" sz="1400" dirty="0"/>
          </a:p>
        </p:txBody>
      </p:sp>
      <p:sp>
        <p:nvSpPr>
          <p:cNvPr id="204" name="Titre 1">
            <a:extLst>
              <a:ext uri="{FF2B5EF4-FFF2-40B4-BE49-F238E27FC236}">
                <a16:creationId xmlns:a16="http://schemas.microsoft.com/office/drawing/2014/main" id="{C22C7381-F997-424B-A308-018627903CDC}"/>
              </a:ext>
            </a:extLst>
          </p:cNvPr>
          <p:cNvSpPr txBox="1">
            <a:spLocks/>
          </p:cNvSpPr>
          <p:nvPr/>
        </p:nvSpPr>
        <p:spPr>
          <a:xfrm>
            <a:off x="9376328" y="3889345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tnpA</a:t>
            </a:r>
            <a:endParaRPr lang="fr-BE" sz="1400" dirty="0"/>
          </a:p>
        </p:txBody>
      </p:sp>
      <p:sp>
        <p:nvSpPr>
          <p:cNvPr id="205" name="Flèche : double flèche verticale 204">
            <a:extLst>
              <a:ext uri="{FF2B5EF4-FFF2-40B4-BE49-F238E27FC236}">
                <a16:creationId xmlns:a16="http://schemas.microsoft.com/office/drawing/2014/main" id="{175D7330-8EA0-4CE4-8FC4-A1ED7D98CBA8}"/>
              </a:ext>
            </a:extLst>
          </p:cNvPr>
          <p:cNvSpPr/>
          <p:nvPr/>
        </p:nvSpPr>
        <p:spPr>
          <a:xfrm rot="5400000">
            <a:off x="8988228" y="2328566"/>
            <a:ext cx="211770" cy="4730112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tx2">
                <a:lumMod val="7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E8989011-A12B-4C7A-ADE7-264A4AEC20F5}"/>
              </a:ext>
            </a:extLst>
          </p:cNvPr>
          <p:cNvCxnSpPr>
            <a:cxnSpLocks/>
          </p:cNvCxnSpPr>
          <p:nvPr/>
        </p:nvCxnSpPr>
        <p:spPr>
          <a:xfrm>
            <a:off x="6733704" y="5043996"/>
            <a:ext cx="465555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" name="Flèche : pentagone 206">
            <a:extLst>
              <a:ext uri="{FF2B5EF4-FFF2-40B4-BE49-F238E27FC236}">
                <a16:creationId xmlns:a16="http://schemas.microsoft.com/office/drawing/2014/main" id="{0D0AC4D0-9860-4A20-9DF8-ECDDE0C1F624}"/>
              </a:ext>
            </a:extLst>
          </p:cNvPr>
          <p:cNvSpPr/>
          <p:nvPr/>
        </p:nvSpPr>
        <p:spPr>
          <a:xfrm rot="10800000">
            <a:off x="11220915" y="4941761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8" name="Flèche : pentagone 207">
            <a:extLst>
              <a:ext uri="{FF2B5EF4-FFF2-40B4-BE49-F238E27FC236}">
                <a16:creationId xmlns:a16="http://schemas.microsoft.com/office/drawing/2014/main" id="{D5FEF7CF-3B47-4A88-9929-6863214CF278}"/>
              </a:ext>
            </a:extLst>
          </p:cNvPr>
          <p:cNvSpPr/>
          <p:nvPr/>
        </p:nvSpPr>
        <p:spPr>
          <a:xfrm>
            <a:off x="6749149" y="4932506"/>
            <a:ext cx="168348" cy="202747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9" name="Flèche : pentagone 208">
            <a:extLst>
              <a:ext uri="{FF2B5EF4-FFF2-40B4-BE49-F238E27FC236}">
                <a16:creationId xmlns:a16="http://schemas.microsoft.com/office/drawing/2014/main" id="{E02F9A54-7519-4880-BC99-EF01D32FEEE6}"/>
              </a:ext>
            </a:extLst>
          </p:cNvPr>
          <p:cNvSpPr/>
          <p:nvPr/>
        </p:nvSpPr>
        <p:spPr>
          <a:xfrm>
            <a:off x="8838150" y="4921678"/>
            <a:ext cx="232269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0" name="Accolade fermante 209">
            <a:extLst>
              <a:ext uri="{FF2B5EF4-FFF2-40B4-BE49-F238E27FC236}">
                <a16:creationId xmlns:a16="http://schemas.microsoft.com/office/drawing/2014/main" id="{6F1E3AAB-FB8F-4E52-AA86-D868EB86B9A5}"/>
              </a:ext>
            </a:extLst>
          </p:cNvPr>
          <p:cNvSpPr/>
          <p:nvPr/>
        </p:nvSpPr>
        <p:spPr>
          <a:xfrm rot="5400000">
            <a:off x="9103560" y="4984098"/>
            <a:ext cx="105840" cy="636661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1" name="Flèche : pentagone 210">
            <a:extLst>
              <a:ext uri="{FF2B5EF4-FFF2-40B4-BE49-F238E27FC236}">
                <a16:creationId xmlns:a16="http://schemas.microsoft.com/office/drawing/2014/main" id="{2C685DE9-CB0D-4995-827D-09930E06CB31}"/>
              </a:ext>
            </a:extLst>
          </p:cNvPr>
          <p:cNvSpPr/>
          <p:nvPr/>
        </p:nvSpPr>
        <p:spPr>
          <a:xfrm>
            <a:off x="9071711" y="4932544"/>
            <a:ext cx="403101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2" name="Titre 1">
            <a:extLst>
              <a:ext uri="{FF2B5EF4-FFF2-40B4-BE49-F238E27FC236}">
                <a16:creationId xmlns:a16="http://schemas.microsoft.com/office/drawing/2014/main" id="{EC4FF6AC-0A99-418F-AFA6-A75FD2F76009}"/>
              </a:ext>
            </a:extLst>
          </p:cNvPr>
          <p:cNvSpPr txBox="1">
            <a:spLocks/>
          </p:cNvSpPr>
          <p:nvPr/>
        </p:nvSpPr>
        <p:spPr>
          <a:xfrm>
            <a:off x="8873680" y="5346669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TA</a:t>
            </a:r>
          </a:p>
        </p:txBody>
      </p:sp>
      <p:sp>
        <p:nvSpPr>
          <p:cNvPr id="213" name="Flèche : pentagone 212">
            <a:extLst>
              <a:ext uri="{FF2B5EF4-FFF2-40B4-BE49-F238E27FC236}">
                <a16:creationId xmlns:a16="http://schemas.microsoft.com/office/drawing/2014/main" id="{19192313-E4A9-449A-A48D-C9617F331333}"/>
              </a:ext>
            </a:extLst>
          </p:cNvPr>
          <p:cNvSpPr/>
          <p:nvPr/>
        </p:nvSpPr>
        <p:spPr>
          <a:xfrm>
            <a:off x="9524006" y="4938878"/>
            <a:ext cx="1577644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4" name="Flèche : pentagone 213">
            <a:extLst>
              <a:ext uri="{FF2B5EF4-FFF2-40B4-BE49-F238E27FC236}">
                <a16:creationId xmlns:a16="http://schemas.microsoft.com/office/drawing/2014/main" id="{F1A5D2A4-DAF9-42AF-8E8A-60F074201A5E}"/>
              </a:ext>
            </a:extLst>
          </p:cNvPr>
          <p:cNvSpPr/>
          <p:nvPr/>
        </p:nvSpPr>
        <p:spPr>
          <a:xfrm>
            <a:off x="8165196" y="4936810"/>
            <a:ext cx="647589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5" name="Flèche : pentagone 214">
            <a:extLst>
              <a:ext uri="{FF2B5EF4-FFF2-40B4-BE49-F238E27FC236}">
                <a16:creationId xmlns:a16="http://schemas.microsoft.com/office/drawing/2014/main" id="{A59C0EFB-654C-4C48-8990-7255D7BDB0B3}"/>
              </a:ext>
            </a:extLst>
          </p:cNvPr>
          <p:cNvSpPr/>
          <p:nvPr/>
        </p:nvSpPr>
        <p:spPr>
          <a:xfrm rot="10800000">
            <a:off x="6977702" y="4927416"/>
            <a:ext cx="939934" cy="21357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6" name="Titre 1">
            <a:extLst>
              <a:ext uri="{FF2B5EF4-FFF2-40B4-BE49-F238E27FC236}">
                <a16:creationId xmlns:a16="http://schemas.microsoft.com/office/drawing/2014/main" id="{BD51C2BE-2F88-49E7-8DB5-ABDB321B9D00}"/>
              </a:ext>
            </a:extLst>
          </p:cNvPr>
          <p:cNvSpPr txBox="1">
            <a:spLocks/>
          </p:cNvSpPr>
          <p:nvPr/>
        </p:nvSpPr>
        <p:spPr>
          <a:xfrm>
            <a:off x="10038890" y="4877832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tnpA</a:t>
            </a:r>
            <a:endParaRPr lang="fr-BE" sz="1400" dirty="0"/>
          </a:p>
        </p:txBody>
      </p:sp>
      <p:sp>
        <p:nvSpPr>
          <p:cNvPr id="217" name="Titre 1">
            <a:extLst>
              <a:ext uri="{FF2B5EF4-FFF2-40B4-BE49-F238E27FC236}">
                <a16:creationId xmlns:a16="http://schemas.microsoft.com/office/drawing/2014/main" id="{03CEC299-E653-4743-AB1C-322B2C8CD15A}"/>
              </a:ext>
            </a:extLst>
          </p:cNvPr>
          <p:cNvSpPr txBox="1">
            <a:spLocks/>
          </p:cNvSpPr>
          <p:nvPr/>
        </p:nvSpPr>
        <p:spPr>
          <a:xfrm>
            <a:off x="8186951" y="4875610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tnpS</a:t>
            </a:r>
            <a:endParaRPr lang="fr-BE" sz="1400" dirty="0"/>
          </a:p>
        </p:txBody>
      </p:sp>
      <p:sp>
        <p:nvSpPr>
          <p:cNvPr id="218" name="Titre 1">
            <a:extLst>
              <a:ext uri="{FF2B5EF4-FFF2-40B4-BE49-F238E27FC236}">
                <a16:creationId xmlns:a16="http://schemas.microsoft.com/office/drawing/2014/main" id="{D6CF8005-FB95-47EB-9874-BCAC59991DC9}"/>
              </a:ext>
            </a:extLst>
          </p:cNvPr>
          <p:cNvSpPr txBox="1">
            <a:spLocks/>
          </p:cNvSpPr>
          <p:nvPr/>
        </p:nvSpPr>
        <p:spPr>
          <a:xfrm>
            <a:off x="7208725" y="4868422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 err="1"/>
              <a:t>tnpT</a:t>
            </a:r>
            <a:endParaRPr lang="fr-BE" sz="1400" dirty="0"/>
          </a:p>
        </p:txBody>
      </p:sp>
      <p:sp>
        <p:nvSpPr>
          <p:cNvPr id="219" name="Titre 1">
            <a:extLst>
              <a:ext uri="{FF2B5EF4-FFF2-40B4-BE49-F238E27FC236}">
                <a16:creationId xmlns:a16="http://schemas.microsoft.com/office/drawing/2014/main" id="{E41A9766-3F26-4738-91A5-6D4A4348192A}"/>
              </a:ext>
            </a:extLst>
          </p:cNvPr>
          <p:cNvSpPr txBox="1">
            <a:spLocks/>
          </p:cNvSpPr>
          <p:nvPr/>
        </p:nvSpPr>
        <p:spPr>
          <a:xfrm>
            <a:off x="6318790" y="4892445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IRL</a:t>
            </a:r>
          </a:p>
        </p:txBody>
      </p:sp>
      <p:sp>
        <p:nvSpPr>
          <p:cNvPr id="220" name="Titre 1">
            <a:extLst>
              <a:ext uri="{FF2B5EF4-FFF2-40B4-BE49-F238E27FC236}">
                <a16:creationId xmlns:a16="http://schemas.microsoft.com/office/drawing/2014/main" id="{8FF376CA-200F-4812-B0CB-65FFAE3A6B4D}"/>
              </a:ext>
            </a:extLst>
          </p:cNvPr>
          <p:cNvSpPr txBox="1">
            <a:spLocks/>
          </p:cNvSpPr>
          <p:nvPr/>
        </p:nvSpPr>
        <p:spPr>
          <a:xfrm>
            <a:off x="11294331" y="4921678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IRR</a:t>
            </a:r>
          </a:p>
        </p:txBody>
      </p:sp>
      <p:sp>
        <p:nvSpPr>
          <p:cNvPr id="221" name="Accolade fermante 220">
            <a:extLst>
              <a:ext uri="{FF2B5EF4-FFF2-40B4-BE49-F238E27FC236}">
                <a16:creationId xmlns:a16="http://schemas.microsoft.com/office/drawing/2014/main" id="{7F429314-9C4F-4304-8B58-6A03C09608BB}"/>
              </a:ext>
            </a:extLst>
          </p:cNvPr>
          <p:cNvSpPr/>
          <p:nvPr/>
        </p:nvSpPr>
        <p:spPr>
          <a:xfrm rot="5400000">
            <a:off x="7817987" y="3951410"/>
            <a:ext cx="105840" cy="636661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2" name="Titre 1">
            <a:extLst>
              <a:ext uri="{FF2B5EF4-FFF2-40B4-BE49-F238E27FC236}">
                <a16:creationId xmlns:a16="http://schemas.microsoft.com/office/drawing/2014/main" id="{41530FB9-B7B2-4949-8EB5-413CA7671C22}"/>
              </a:ext>
            </a:extLst>
          </p:cNvPr>
          <p:cNvSpPr txBox="1">
            <a:spLocks/>
          </p:cNvSpPr>
          <p:nvPr/>
        </p:nvSpPr>
        <p:spPr>
          <a:xfrm>
            <a:off x="7588107" y="4352618"/>
            <a:ext cx="547876" cy="296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TA</a:t>
            </a:r>
          </a:p>
        </p:txBody>
      </p:sp>
      <p:pic>
        <p:nvPicPr>
          <p:cNvPr id="131" name="Image 130">
            <a:extLst>
              <a:ext uri="{FF2B5EF4-FFF2-40B4-BE49-F238E27FC236}">
                <a16:creationId xmlns:a16="http://schemas.microsoft.com/office/drawing/2014/main" id="{21400037-44B9-460B-8625-78DA6842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50" y="1736468"/>
            <a:ext cx="5341167" cy="1298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564A22AD-B983-44F2-A02C-81E17E650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4" y="5435222"/>
            <a:ext cx="6258586" cy="10495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5" name="Diagramme 134">
            <a:extLst>
              <a:ext uri="{FF2B5EF4-FFF2-40B4-BE49-F238E27FC236}">
                <a16:creationId xmlns:a16="http://schemas.microsoft.com/office/drawing/2014/main" id="{A341E1BA-5912-4755-8611-879478A91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52676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6" name="ZoneTexte 135">
            <a:extLst>
              <a:ext uri="{FF2B5EF4-FFF2-40B4-BE49-F238E27FC236}">
                <a16:creationId xmlns:a16="http://schemas.microsoft.com/office/drawing/2014/main" id="{933C1D9C-56EE-4A65-A003-5B2AC51C5C86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: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neighborhood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of mobile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genetic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elements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FD105F5-588D-4F3D-BB29-E7EBE8AA6AB6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8461561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22A4B17-4CF0-4071-B856-07D154A4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06" y="2107671"/>
            <a:ext cx="5978366" cy="5978366"/>
          </a:xfrm>
          <a:prstGeom prst="rect">
            <a:avLst/>
          </a:prstGeom>
        </p:spPr>
      </p:pic>
      <p:sp>
        <p:nvSpPr>
          <p:cNvPr id="87" name="Titre 1">
            <a:extLst>
              <a:ext uri="{FF2B5EF4-FFF2-40B4-BE49-F238E27FC236}">
                <a16:creationId xmlns:a16="http://schemas.microsoft.com/office/drawing/2014/main" id="{5162593B-1B3A-49AA-8273-DA060310B994}"/>
              </a:ext>
            </a:extLst>
          </p:cNvPr>
          <p:cNvSpPr txBox="1">
            <a:spLocks/>
          </p:cNvSpPr>
          <p:nvPr/>
        </p:nvSpPr>
        <p:spPr>
          <a:xfrm>
            <a:off x="1533849" y="6146265"/>
            <a:ext cx="6398260" cy="13290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1800" i="1" dirty="0"/>
              <a:t>« Tyrosine recombinase (YR) drive MGE </a:t>
            </a:r>
            <a:r>
              <a:rPr lang="fr-BE" sz="1800" i="1" dirty="0" err="1"/>
              <a:t>mobilization</a:t>
            </a:r>
            <a:r>
              <a:rPr lang="fr-BE" sz="1800" i="1" dirty="0"/>
              <a:t> and could </a:t>
            </a:r>
            <a:r>
              <a:rPr lang="fr-BE" sz="1800" i="1" dirty="0" err="1"/>
              <a:t>provide</a:t>
            </a:r>
            <a:r>
              <a:rPr lang="fr-BE" sz="1800" i="1" dirty="0"/>
              <a:t> markers for MGE </a:t>
            </a:r>
            <a:r>
              <a:rPr lang="fr-BE" sz="1800" i="1" dirty="0" err="1"/>
              <a:t>detection</a:t>
            </a:r>
            <a:r>
              <a:rPr lang="fr-BE" sz="1800" i="1" dirty="0"/>
              <a:t> » </a:t>
            </a:r>
            <a:r>
              <a:rPr lang="fr-BE" sz="1800" i="1" dirty="0" err="1"/>
              <a:t>G.Smyshlyaev</a:t>
            </a:r>
            <a:r>
              <a:rPr lang="fr-BE" sz="1800" i="1" dirty="0"/>
              <a:t> et al.</a:t>
            </a:r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BDC1C124-68FD-499B-A4DE-D0C5D627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3" y="4529389"/>
            <a:ext cx="7501534" cy="1668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Flèche : pentagone 29">
            <a:extLst>
              <a:ext uri="{FF2B5EF4-FFF2-40B4-BE49-F238E27FC236}">
                <a16:creationId xmlns:a16="http://schemas.microsoft.com/office/drawing/2014/main" id="{76999649-370E-4E7E-8803-1E575D6B62B8}"/>
              </a:ext>
            </a:extLst>
          </p:cNvPr>
          <p:cNvSpPr/>
          <p:nvPr/>
        </p:nvSpPr>
        <p:spPr>
          <a:xfrm>
            <a:off x="2257840" y="2363263"/>
            <a:ext cx="610460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Flèche : pentagone 30">
            <a:extLst>
              <a:ext uri="{FF2B5EF4-FFF2-40B4-BE49-F238E27FC236}">
                <a16:creationId xmlns:a16="http://schemas.microsoft.com/office/drawing/2014/main" id="{BB338876-3F68-4945-BEC3-D645BC54D3AD}"/>
              </a:ext>
            </a:extLst>
          </p:cNvPr>
          <p:cNvSpPr/>
          <p:nvPr/>
        </p:nvSpPr>
        <p:spPr>
          <a:xfrm>
            <a:off x="2889427" y="2354471"/>
            <a:ext cx="487577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28C35732-DA0F-4642-A89C-0BFE91F7576C}"/>
              </a:ext>
            </a:extLst>
          </p:cNvPr>
          <p:cNvSpPr/>
          <p:nvPr/>
        </p:nvSpPr>
        <p:spPr>
          <a:xfrm>
            <a:off x="1894067" y="2354471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Flèche : pentagone 32">
            <a:extLst>
              <a:ext uri="{FF2B5EF4-FFF2-40B4-BE49-F238E27FC236}">
                <a16:creationId xmlns:a16="http://schemas.microsoft.com/office/drawing/2014/main" id="{A8327475-E0C5-494C-BF91-F8291121A713}"/>
              </a:ext>
            </a:extLst>
          </p:cNvPr>
          <p:cNvSpPr/>
          <p:nvPr/>
        </p:nvSpPr>
        <p:spPr>
          <a:xfrm>
            <a:off x="3375771" y="2363263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" name="Flèche : pentagone 33">
            <a:extLst>
              <a:ext uri="{FF2B5EF4-FFF2-40B4-BE49-F238E27FC236}">
                <a16:creationId xmlns:a16="http://schemas.microsoft.com/office/drawing/2014/main" id="{A3BB73AA-2145-4E87-AC7C-32C50862A5DF}"/>
              </a:ext>
            </a:extLst>
          </p:cNvPr>
          <p:cNvSpPr/>
          <p:nvPr/>
        </p:nvSpPr>
        <p:spPr>
          <a:xfrm>
            <a:off x="4051524" y="2363263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Flèche : pentagone 34">
            <a:extLst>
              <a:ext uri="{FF2B5EF4-FFF2-40B4-BE49-F238E27FC236}">
                <a16:creationId xmlns:a16="http://schemas.microsoft.com/office/drawing/2014/main" id="{59626991-C965-47F6-B983-47F579768E06}"/>
              </a:ext>
            </a:extLst>
          </p:cNvPr>
          <p:cNvSpPr/>
          <p:nvPr/>
        </p:nvSpPr>
        <p:spPr>
          <a:xfrm>
            <a:off x="4516061" y="2366163"/>
            <a:ext cx="464537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9E407DC4-4010-43BD-B310-1AF65926AF71}"/>
              </a:ext>
            </a:extLst>
          </p:cNvPr>
          <p:cNvSpPr txBox="1">
            <a:spLocks/>
          </p:cNvSpPr>
          <p:nvPr/>
        </p:nvSpPr>
        <p:spPr>
          <a:xfrm>
            <a:off x="2458622" y="2640574"/>
            <a:ext cx="1349186" cy="355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MGE </a:t>
            </a:r>
            <a:r>
              <a:rPr lang="fr-BE" sz="1400" dirty="0" err="1"/>
              <a:t>gene</a:t>
            </a:r>
            <a:endParaRPr lang="fr-BE" sz="1400" dirty="0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3CDC6FE-D19B-48E6-9E82-421AD70AE76D}"/>
              </a:ext>
            </a:extLst>
          </p:cNvPr>
          <p:cNvCxnSpPr>
            <a:cxnSpLocks/>
          </p:cNvCxnSpPr>
          <p:nvPr/>
        </p:nvCxnSpPr>
        <p:spPr>
          <a:xfrm>
            <a:off x="2827985" y="2717311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Flèche : pentagone 37">
            <a:extLst>
              <a:ext uri="{FF2B5EF4-FFF2-40B4-BE49-F238E27FC236}">
                <a16:creationId xmlns:a16="http://schemas.microsoft.com/office/drawing/2014/main" id="{794C8837-926A-4D94-A9D9-BB428758E8CA}"/>
              </a:ext>
            </a:extLst>
          </p:cNvPr>
          <p:cNvSpPr/>
          <p:nvPr/>
        </p:nvSpPr>
        <p:spPr>
          <a:xfrm rot="10800000">
            <a:off x="5023769" y="2354470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Flèche : pentagone 38">
            <a:extLst>
              <a:ext uri="{FF2B5EF4-FFF2-40B4-BE49-F238E27FC236}">
                <a16:creationId xmlns:a16="http://schemas.microsoft.com/office/drawing/2014/main" id="{74A27326-CD50-42BD-97F5-93C106A7436B}"/>
              </a:ext>
            </a:extLst>
          </p:cNvPr>
          <p:cNvSpPr/>
          <p:nvPr/>
        </p:nvSpPr>
        <p:spPr>
          <a:xfrm rot="10800000">
            <a:off x="5376736" y="2375120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Flèche : pentagone 39">
            <a:extLst>
              <a:ext uri="{FF2B5EF4-FFF2-40B4-BE49-F238E27FC236}">
                <a16:creationId xmlns:a16="http://schemas.microsoft.com/office/drawing/2014/main" id="{9495FD6B-3429-40B8-AF48-686373C1E4FE}"/>
              </a:ext>
            </a:extLst>
          </p:cNvPr>
          <p:cNvSpPr/>
          <p:nvPr/>
        </p:nvSpPr>
        <p:spPr>
          <a:xfrm>
            <a:off x="5884709" y="2354470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Flèche : pentagone 40">
            <a:extLst>
              <a:ext uri="{FF2B5EF4-FFF2-40B4-BE49-F238E27FC236}">
                <a16:creationId xmlns:a16="http://schemas.microsoft.com/office/drawing/2014/main" id="{2E0B083A-3742-44EF-940D-C3F875D53258}"/>
              </a:ext>
            </a:extLst>
          </p:cNvPr>
          <p:cNvSpPr/>
          <p:nvPr/>
        </p:nvSpPr>
        <p:spPr>
          <a:xfrm>
            <a:off x="6205419" y="2352517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" name="Flèche : pentagone 41">
            <a:extLst>
              <a:ext uri="{FF2B5EF4-FFF2-40B4-BE49-F238E27FC236}">
                <a16:creationId xmlns:a16="http://schemas.microsoft.com/office/drawing/2014/main" id="{FF0461EE-80C7-49B9-91B1-81D21B34E262}"/>
              </a:ext>
            </a:extLst>
          </p:cNvPr>
          <p:cNvSpPr/>
          <p:nvPr/>
        </p:nvSpPr>
        <p:spPr>
          <a:xfrm>
            <a:off x="1193440" y="2354473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Flèche : pentagone 42">
            <a:extLst>
              <a:ext uri="{FF2B5EF4-FFF2-40B4-BE49-F238E27FC236}">
                <a16:creationId xmlns:a16="http://schemas.microsoft.com/office/drawing/2014/main" id="{1D6BBF50-FF5F-4A53-B9D0-C53E83972B0C}"/>
              </a:ext>
            </a:extLst>
          </p:cNvPr>
          <p:cNvSpPr/>
          <p:nvPr/>
        </p:nvSpPr>
        <p:spPr>
          <a:xfrm>
            <a:off x="1515499" y="2354472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BE57D889-D98F-4368-A43D-0D05D94A7C2C}"/>
              </a:ext>
            </a:extLst>
          </p:cNvPr>
          <p:cNvCxnSpPr>
            <a:cxnSpLocks/>
          </p:cNvCxnSpPr>
          <p:nvPr/>
        </p:nvCxnSpPr>
        <p:spPr>
          <a:xfrm>
            <a:off x="1554956" y="3175314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itre 1">
            <a:extLst>
              <a:ext uri="{FF2B5EF4-FFF2-40B4-BE49-F238E27FC236}">
                <a16:creationId xmlns:a16="http://schemas.microsoft.com/office/drawing/2014/main" id="{F4DEF6B3-1673-432C-A1AC-C5834E0D2D16}"/>
              </a:ext>
            </a:extLst>
          </p:cNvPr>
          <p:cNvSpPr txBox="1">
            <a:spLocks/>
          </p:cNvSpPr>
          <p:nvPr/>
        </p:nvSpPr>
        <p:spPr>
          <a:xfrm>
            <a:off x="3274221" y="2962798"/>
            <a:ext cx="1034803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Prophage</a:t>
            </a:r>
          </a:p>
        </p:txBody>
      </p:sp>
      <p:sp>
        <p:nvSpPr>
          <p:cNvPr id="46" name="Accolade fermante 45">
            <a:extLst>
              <a:ext uri="{FF2B5EF4-FFF2-40B4-BE49-F238E27FC236}">
                <a16:creationId xmlns:a16="http://schemas.microsoft.com/office/drawing/2014/main" id="{32BA5655-4D47-44D8-82F2-F89B24576107}"/>
              </a:ext>
            </a:extLst>
          </p:cNvPr>
          <p:cNvSpPr/>
          <p:nvPr/>
        </p:nvSpPr>
        <p:spPr>
          <a:xfrm rot="16200000">
            <a:off x="3880569" y="1610988"/>
            <a:ext cx="126478" cy="1144510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431D2D98-BCDF-4A6C-AF70-51B92738D827}"/>
              </a:ext>
            </a:extLst>
          </p:cNvPr>
          <p:cNvSpPr txBox="1">
            <a:spLocks/>
          </p:cNvSpPr>
          <p:nvPr/>
        </p:nvSpPr>
        <p:spPr>
          <a:xfrm>
            <a:off x="3274221" y="1703570"/>
            <a:ext cx="1412353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Candidate </a:t>
            </a:r>
            <a:r>
              <a:rPr lang="fr-BE" sz="1400" dirty="0" err="1"/>
              <a:t>defense</a:t>
            </a:r>
            <a:r>
              <a:rPr lang="fr-BE" sz="1400" dirty="0"/>
              <a:t> system</a:t>
            </a:r>
          </a:p>
        </p:txBody>
      </p:sp>
      <p:sp>
        <p:nvSpPr>
          <p:cNvPr id="48" name="Cadre 47">
            <a:extLst>
              <a:ext uri="{FF2B5EF4-FFF2-40B4-BE49-F238E27FC236}">
                <a16:creationId xmlns:a16="http://schemas.microsoft.com/office/drawing/2014/main" id="{EC9C0F31-250E-4AB2-A6FA-F65D50D79DBD}"/>
              </a:ext>
            </a:extLst>
          </p:cNvPr>
          <p:cNvSpPr/>
          <p:nvPr/>
        </p:nvSpPr>
        <p:spPr>
          <a:xfrm>
            <a:off x="1083507" y="1569244"/>
            <a:ext cx="5546539" cy="1999105"/>
          </a:xfrm>
          <a:prstGeom prst="frame">
            <a:avLst>
              <a:gd name="adj1" fmla="val 1697"/>
            </a:avLst>
          </a:prstGeom>
          <a:solidFill>
            <a:schemeClr val="bg1">
              <a:lumMod val="50000"/>
            </a:schemeClr>
          </a:solidFill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49" name="Diagramme 48">
            <a:extLst>
              <a:ext uri="{FF2B5EF4-FFF2-40B4-BE49-F238E27FC236}">
                <a16:creationId xmlns:a16="http://schemas.microsoft.com/office/drawing/2014/main" id="{E2116B38-8FD6-4975-9730-6564DEAC4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6523443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0" name="ZoneTexte 49">
            <a:extLst>
              <a:ext uri="{FF2B5EF4-FFF2-40B4-BE49-F238E27FC236}">
                <a16:creationId xmlns:a16="http://schemas.microsoft.com/office/drawing/2014/main" id="{E9AB8AC5-DCEE-48BA-B3F8-2C6897EFAD95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: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neighborhood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of mobile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genetic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elements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F1AC601-5887-4443-B301-6D94D5E1A944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1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14170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C50B6071-F3E1-F349-8889-8E16049BF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7EC90E-B9E4-2B48-9DAE-D743A9144613}"/>
              </a:ext>
            </a:extLst>
          </p:cNvPr>
          <p:cNvSpPr/>
          <p:nvPr/>
        </p:nvSpPr>
        <p:spPr>
          <a:xfrm>
            <a:off x="747643" y="2464799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C82B9-A477-0A45-912B-20FD20044943}"/>
              </a:ext>
            </a:extLst>
          </p:cNvPr>
          <p:cNvSpPr/>
          <p:nvPr/>
        </p:nvSpPr>
        <p:spPr>
          <a:xfrm>
            <a:off x="8433904" y="2537058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5FD9765-63AA-504E-B167-F41C5B5A9B4C}"/>
              </a:ext>
            </a:extLst>
          </p:cNvPr>
          <p:cNvSpPr txBox="1"/>
          <p:nvPr/>
        </p:nvSpPr>
        <p:spPr>
          <a:xfrm>
            <a:off x="0" y="9466342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Salazar.G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et al,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Cell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2019 –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Sunagawa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Coelho,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Chaffron</a:t>
            </a:r>
            <a:r>
              <a:rPr lang="fr-FR" sz="1200" i="1" dirty="0">
                <a:solidFill>
                  <a:srgbClr val="000000"/>
                </a:solidFill>
              </a:rPr>
              <a:t>, et al., Science 2015</a:t>
            </a:r>
            <a:endParaRPr kumimoji="0" lang="fr-FR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ZoneTexte 9">
            <a:hlinkClick r:id="" action="ppaction://noaction"/>
            <a:extLst>
              <a:ext uri="{FF2B5EF4-FFF2-40B4-BE49-F238E27FC236}">
                <a16:creationId xmlns:a16="http://schemas.microsoft.com/office/drawing/2014/main" id="{CA81320F-4EB6-C349-9800-276A5C48CFAA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12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pic>
        <p:nvPicPr>
          <p:cNvPr id="1026" name="Picture 2" descr="Gene Expression Changes and Community Turnover Differentially Shape the  Global Ocean Metatranscriptome - ScienceDirect">
            <a:extLst>
              <a:ext uri="{FF2B5EF4-FFF2-40B4-BE49-F238E27FC236}">
                <a16:creationId xmlns:a16="http://schemas.microsoft.com/office/drawing/2014/main" id="{FEA13C15-C960-7F42-96EA-58B8E70F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15" y="1505100"/>
            <a:ext cx="9930501" cy="512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75F53C-AC71-E742-8119-4C3FA3278405}"/>
              </a:ext>
            </a:extLst>
          </p:cNvPr>
          <p:cNvSpPr/>
          <p:nvPr/>
        </p:nvSpPr>
        <p:spPr>
          <a:xfrm>
            <a:off x="7230482" y="5368145"/>
            <a:ext cx="3497619" cy="10640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59F52148-C088-4141-9B3D-6C1B45B20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172580"/>
              </p:ext>
            </p:extLst>
          </p:nvPr>
        </p:nvGraphicFramePr>
        <p:xfrm>
          <a:off x="7216805" y="5127889"/>
          <a:ext cx="4536769" cy="4432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3C29376-A094-6D43-9D38-1BFC5050694C}"/>
              </a:ext>
            </a:extLst>
          </p:cNvPr>
          <p:cNvSpPr/>
          <p:nvPr/>
        </p:nvSpPr>
        <p:spPr>
          <a:xfrm>
            <a:off x="11753574" y="2464798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098" name="Picture 2" descr="Tara Oceans - Global Ocean Microbiome Information And Data Resource">
            <a:extLst>
              <a:ext uri="{FF2B5EF4-FFF2-40B4-BE49-F238E27FC236}">
                <a16:creationId xmlns:a16="http://schemas.microsoft.com/office/drawing/2014/main" id="{88EF3198-F361-6248-8A0B-686C9F4E2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4" y="5432529"/>
            <a:ext cx="2144383" cy="132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0BC715C9-737A-447D-8207-B9F6E676F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256391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9E8920C1-B541-42D3-AA44-9DC57C31B2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14" y="6811426"/>
            <a:ext cx="4074441" cy="270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407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Bacterial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defense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against</a:t>
            </a:r>
            <a:r>
              <a:rPr lang="fr-FR" sz="3200" dirty="0">
                <a:solidFill>
                  <a:srgbClr val="92D050"/>
                </a:solidFill>
              </a:rPr>
              <a:t> phages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07FCE0-30B7-2D47-B754-47518E286407}"/>
              </a:ext>
            </a:extLst>
          </p:cNvPr>
          <p:cNvSpPr txBox="1"/>
          <p:nvPr/>
        </p:nvSpPr>
        <p:spPr>
          <a:xfrm>
            <a:off x="0" y="9432371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/>
              <a:t>A. </a:t>
            </a:r>
            <a:r>
              <a:rPr lang="en-US" sz="1200" dirty="0" err="1"/>
              <a:t>Bernheim</a:t>
            </a:r>
            <a:r>
              <a:rPr lang="en-US" sz="1200" dirty="0"/>
              <a:t> and R. </a:t>
            </a:r>
            <a:r>
              <a:rPr lang="en-US" sz="1200" dirty="0" err="1"/>
              <a:t>Sorek</a:t>
            </a:r>
            <a:r>
              <a:rPr lang="en-US" sz="1200" dirty="0"/>
              <a:t>, “The pan-immune system of bacteria: antiviral </a:t>
            </a:r>
            <a:r>
              <a:rPr lang="en-US" sz="1200" dirty="0" err="1"/>
              <a:t>defence</a:t>
            </a:r>
            <a:r>
              <a:rPr lang="en-US" sz="1200" dirty="0"/>
              <a:t> as a community resource,” </a:t>
            </a:r>
            <a:r>
              <a:rPr lang="en-US" sz="1200" i="1" dirty="0"/>
              <a:t>Nat. Rev. Microbiol.</a:t>
            </a:r>
            <a:r>
              <a:rPr lang="en-US" sz="1200" dirty="0"/>
              <a:t>, 2019.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BFBC86-21BD-42F5-BC8F-731DC5615E44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34CD96F-AD4E-4477-AD30-F8D1EC436F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75" y="1984485"/>
            <a:ext cx="7853231" cy="702146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0C58D7-3D9C-49C3-A07C-DF1D31A46FB9}"/>
              </a:ext>
            </a:extLst>
          </p:cNvPr>
          <p:cNvSpPr/>
          <p:nvPr/>
        </p:nvSpPr>
        <p:spPr>
          <a:xfrm>
            <a:off x="3698379" y="5793393"/>
            <a:ext cx="2978926" cy="11772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1DFA41-E5CF-4CE1-BB76-65B747A962DA}"/>
              </a:ext>
            </a:extLst>
          </p:cNvPr>
          <p:cNvSpPr/>
          <p:nvPr/>
        </p:nvSpPr>
        <p:spPr>
          <a:xfrm>
            <a:off x="11347104" y="2857121"/>
            <a:ext cx="1490472" cy="3795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Bacterium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DD85D0-87E8-4324-9317-814651D4AF98}"/>
              </a:ext>
            </a:extLst>
          </p:cNvPr>
          <p:cNvSpPr/>
          <p:nvPr/>
        </p:nvSpPr>
        <p:spPr>
          <a:xfrm>
            <a:off x="11219519" y="3310742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Adsorption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inhibition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64ADAF-10F4-449B-8A8C-D9666D413933}"/>
              </a:ext>
            </a:extLst>
          </p:cNvPr>
          <p:cNvSpPr/>
          <p:nvPr/>
        </p:nvSpPr>
        <p:spPr>
          <a:xfrm>
            <a:off x="11219519" y="5016991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Injection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blocking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8AA50D-1A9E-4864-9FB6-15C100A54B49}"/>
              </a:ext>
            </a:extLst>
          </p:cNvPr>
          <p:cNvSpPr/>
          <p:nvPr/>
        </p:nvSpPr>
        <p:spPr>
          <a:xfrm>
            <a:off x="11219519" y="7070691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Restriction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chemeClr val="tx1"/>
                </a:solidFill>
              </a:rPr>
              <a:t>Modification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AFB355-1A0D-47B8-8DFD-BCA831288C4E}"/>
              </a:ext>
            </a:extLst>
          </p:cNvPr>
          <p:cNvSpPr/>
          <p:nvPr/>
        </p:nvSpPr>
        <p:spPr>
          <a:xfrm>
            <a:off x="8839031" y="6941480"/>
            <a:ext cx="990081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CRISPRs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D9C2C2-BE24-45EB-9CB2-0EB7DFAE1B70}"/>
              </a:ext>
            </a:extLst>
          </p:cNvPr>
          <p:cNvSpPr/>
          <p:nvPr/>
        </p:nvSpPr>
        <p:spPr>
          <a:xfrm>
            <a:off x="4575832" y="6326054"/>
            <a:ext cx="2075715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chemeClr val="tx1"/>
                </a:solidFill>
              </a:rPr>
              <a:t>A</a:t>
            </a: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bortive infection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48F73E-C1FE-43CC-BA03-EEF77411D44B}"/>
              </a:ext>
            </a:extLst>
          </p:cNvPr>
          <p:cNvSpPr/>
          <p:nvPr/>
        </p:nvSpPr>
        <p:spPr>
          <a:xfrm>
            <a:off x="9829112" y="4927554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Attachment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B162B6-EB5F-48A7-946D-2EAF5ED110FC}"/>
              </a:ext>
            </a:extLst>
          </p:cNvPr>
          <p:cNvSpPr/>
          <p:nvPr/>
        </p:nvSpPr>
        <p:spPr>
          <a:xfrm>
            <a:off x="9829112" y="6645817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DNA injection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8610D8-D53A-415A-8BA6-0F6082CECAE6}"/>
              </a:ext>
            </a:extLst>
          </p:cNvPr>
          <p:cNvSpPr/>
          <p:nvPr/>
        </p:nvSpPr>
        <p:spPr>
          <a:xfrm>
            <a:off x="8655790" y="8562148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 err="1">
                <a:solidFill>
                  <a:schemeClr val="tx1"/>
                </a:solidFill>
              </a:rPr>
              <a:t>Replication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3239F-1088-4BF5-9C3F-968308E6D7C8}"/>
              </a:ext>
            </a:extLst>
          </p:cNvPr>
          <p:cNvSpPr/>
          <p:nvPr/>
        </p:nvSpPr>
        <p:spPr>
          <a:xfrm>
            <a:off x="7348559" y="6623289"/>
            <a:ext cx="1307231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solidFill>
                  <a:schemeClr val="tx1"/>
                </a:solidFill>
              </a:rPr>
              <a:t>Transcription and translation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4F5FB7-791C-4114-BF1A-DB3C7F603325}"/>
              </a:ext>
            </a:extLst>
          </p:cNvPr>
          <p:cNvSpPr/>
          <p:nvPr/>
        </p:nvSpPr>
        <p:spPr>
          <a:xfrm>
            <a:off x="7324473" y="4935896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Assembly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8287A4-05D5-4979-852F-1928C62BA48B}"/>
              </a:ext>
            </a:extLst>
          </p:cNvPr>
          <p:cNvSpPr/>
          <p:nvPr/>
        </p:nvSpPr>
        <p:spPr>
          <a:xfrm>
            <a:off x="7286664" y="3586770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Lysis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982C6E50-4E93-43DB-AB13-BB6905C75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672532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749091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0BC715C9-737A-447D-8207-B9F6E676FD43}"/>
              </a:ext>
            </a:extLst>
          </p:cNvPr>
          <p:cNvGraphicFramePr/>
          <p:nvPr/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Image 16">
            <a:extLst>
              <a:ext uri="{FF2B5EF4-FFF2-40B4-BE49-F238E27FC236}">
                <a16:creationId xmlns:a16="http://schemas.microsoft.com/office/drawing/2014/main" id="{254711B8-F88A-41C7-A857-C547393C8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667" y="547491"/>
            <a:ext cx="6786917" cy="90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056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F6263A2C-9E8E-8643-9E73-B4F12F5F673B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Relevance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of TARA Oceans data?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54469D4-3E49-1145-9168-A58B181DD97D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13</a:t>
            </a:r>
          </a:p>
        </p:txBody>
      </p:sp>
      <p:pic>
        <p:nvPicPr>
          <p:cNvPr id="8" name="Picture 2" descr="Gene Expression Changes and Community Turnover Differentially Shape the  Global Ocean Metatranscriptome - ScienceDirect">
            <a:extLst>
              <a:ext uri="{FF2B5EF4-FFF2-40B4-BE49-F238E27FC236}">
                <a16:creationId xmlns:a16="http://schemas.microsoft.com/office/drawing/2014/main" id="{50A5C14B-2B60-48E9-9D1D-25CFC0369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88" y="1576845"/>
            <a:ext cx="7051019" cy="36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ara Oceans - Global Ocean Microbiome Information And Data Resource">
            <a:extLst>
              <a:ext uri="{FF2B5EF4-FFF2-40B4-BE49-F238E27FC236}">
                <a16:creationId xmlns:a16="http://schemas.microsoft.com/office/drawing/2014/main" id="{04F0EEAC-0C1D-4F4B-B0AC-2C2B00A8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6" y="4434139"/>
            <a:ext cx="1770998" cy="10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270045BB-9303-4B72-AA61-34FC9E054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39818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7529419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Gene Expression Changes and Community Turnover Differentially Shape the  Global Ocean Metatranscriptome - ScienceDirect">
            <a:extLst>
              <a:ext uri="{FF2B5EF4-FFF2-40B4-BE49-F238E27FC236}">
                <a16:creationId xmlns:a16="http://schemas.microsoft.com/office/drawing/2014/main" id="{50A5C14B-2B60-48E9-9D1D-25CFC0369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88" y="1576845"/>
            <a:ext cx="7051019" cy="36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ara Oceans - Global Ocean Microbiome Information And Data Resource">
            <a:extLst>
              <a:ext uri="{FF2B5EF4-FFF2-40B4-BE49-F238E27FC236}">
                <a16:creationId xmlns:a16="http://schemas.microsoft.com/office/drawing/2014/main" id="{04F0EEAC-0C1D-4F4B-B0AC-2C2B00A8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6" y="4434139"/>
            <a:ext cx="1770998" cy="10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que 3" descr="Retour">
            <a:extLst>
              <a:ext uri="{FF2B5EF4-FFF2-40B4-BE49-F238E27FC236}">
                <a16:creationId xmlns:a16="http://schemas.microsoft.com/office/drawing/2014/main" id="{892016AD-E9E2-41B6-807B-B27A1299E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2255" y="2102388"/>
            <a:ext cx="1263214" cy="1263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5495820-3BDF-4FA3-BF22-05BD728AB299}"/>
              </a:ext>
            </a:extLst>
          </p:cNvPr>
          <p:cNvSpPr/>
          <p:nvPr/>
        </p:nvSpPr>
        <p:spPr>
          <a:xfrm>
            <a:off x="9724900" y="1635593"/>
            <a:ext cx="523617" cy="93358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4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?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21FA1F1-1149-479F-A833-631561BC1069}"/>
              </a:ext>
            </a:extLst>
          </p:cNvPr>
          <p:cNvSpPr/>
          <p:nvPr/>
        </p:nvSpPr>
        <p:spPr>
          <a:xfrm>
            <a:off x="10101257" y="3035977"/>
            <a:ext cx="2781617" cy="1546411"/>
          </a:xfrm>
          <a:prstGeom prst="roundRect">
            <a:avLst>
              <a:gd name="adj" fmla="val 2741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Flèche : pentagone 20">
            <a:extLst>
              <a:ext uri="{FF2B5EF4-FFF2-40B4-BE49-F238E27FC236}">
                <a16:creationId xmlns:a16="http://schemas.microsoft.com/office/drawing/2014/main" id="{C9029E52-0060-4BB3-A3A5-0810C12A7619}"/>
              </a:ext>
            </a:extLst>
          </p:cNvPr>
          <p:cNvSpPr/>
          <p:nvPr/>
        </p:nvSpPr>
        <p:spPr>
          <a:xfrm>
            <a:off x="11532115" y="3384984"/>
            <a:ext cx="503345" cy="190668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AAA4E63B-D83C-4A28-9647-3F318CD60E3F}"/>
              </a:ext>
            </a:extLst>
          </p:cNvPr>
          <p:cNvSpPr/>
          <p:nvPr/>
        </p:nvSpPr>
        <p:spPr>
          <a:xfrm>
            <a:off x="10339822" y="3391639"/>
            <a:ext cx="503345" cy="190668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BCA7D8F4-D083-4391-B235-A8A0A779A099}"/>
              </a:ext>
            </a:extLst>
          </p:cNvPr>
          <p:cNvSpPr/>
          <p:nvPr/>
        </p:nvSpPr>
        <p:spPr>
          <a:xfrm>
            <a:off x="10852734" y="3388298"/>
            <a:ext cx="308427" cy="190668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AF52CCEB-29AC-48AA-A3A8-5F010648E6D9}"/>
              </a:ext>
            </a:extLst>
          </p:cNvPr>
          <p:cNvSpPr/>
          <p:nvPr/>
        </p:nvSpPr>
        <p:spPr>
          <a:xfrm>
            <a:off x="11180988" y="3384984"/>
            <a:ext cx="308427" cy="190668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0A91C4C9-2117-41D1-BF2B-BD332E72B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4513" y="2134431"/>
            <a:ext cx="618170" cy="858412"/>
          </a:xfrm>
          <a:prstGeom prst="rect">
            <a:avLst/>
          </a:prstGeom>
        </p:spPr>
      </p:pic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8CD37E9B-9CD1-415A-AAD2-6202ABC85494}"/>
              </a:ext>
            </a:extLst>
          </p:cNvPr>
          <p:cNvSpPr/>
          <p:nvPr/>
        </p:nvSpPr>
        <p:spPr>
          <a:xfrm rot="10800000">
            <a:off x="12049385" y="3378406"/>
            <a:ext cx="308427" cy="190668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44F26C06-DE2C-4AF5-8C0A-961B1BE7F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00534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ZoneTexte 27">
            <a:extLst>
              <a:ext uri="{FF2B5EF4-FFF2-40B4-BE49-F238E27FC236}">
                <a16:creationId xmlns:a16="http://schemas.microsoft.com/office/drawing/2014/main" id="{A2E13E32-2D41-4C76-9E8E-CB2E4B65A942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Relevance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of TARA Oceans data?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684EA90-7A78-420C-AE1F-781AB1B66BA1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3439383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Gene Expression Changes and Community Turnover Differentially Shape the  Global Ocean Metatranscriptome - ScienceDirect">
            <a:extLst>
              <a:ext uri="{FF2B5EF4-FFF2-40B4-BE49-F238E27FC236}">
                <a16:creationId xmlns:a16="http://schemas.microsoft.com/office/drawing/2014/main" id="{50A5C14B-2B60-48E9-9D1D-25CFC0369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88" y="1576845"/>
            <a:ext cx="7051019" cy="36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ara Oceans - Global Ocean Microbiome Information And Data Resource">
            <a:extLst>
              <a:ext uri="{FF2B5EF4-FFF2-40B4-BE49-F238E27FC236}">
                <a16:creationId xmlns:a16="http://schemas.microsoft.com/office/drawing/2014/main" id="{04F0EEAC-0C1D-4F4B-B0AC-2C2B00A8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6" y="4434139"/>
            <a:ext cx="1770998" cy="10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8179A5-67D3-4265-8DBA-B0813B7987DE}"/>
              </a:ext>
            </a:extLst>
          </p:cNvPr>
          <p:cNvSpPr txBox="1"/>
          <p:nvPr/>
        </p:nvSpPr>
        <p:spPr>
          <a:xfrm>
            <a:off x="816671" y="6769146"/>
            <a:ext cx="1162015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rtl="0" latinLnBrk="1" hangingPunct="0">
              <a:buAutoNum type="arabicPeriod"/>
            </a:pP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Creation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of a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known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defense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systems database</a:t>
            </a:r>
          </a:p>
          <a:p>
            <a:pPr marL="457200" indent="-457200" algn="l" rtl="0" latinLnBrk="1" hangingPunct="0">
              <a:buAutoNum type="arabicPeriod"/>
            </a:pPr>
            <a:endParaRPr lang="nl-BE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 algn="l" rtl="0" latinLnBrk="1" hangingPunct="0">
              <a:buAutoNum type="arabicPeriod"/>
            </a:pP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Search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for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400" dirty="0" err="1">
                <a:solidFill>
                  <a:schemeClr val="tx2"/>
                </a:solidFill>
                <a:sym typeface="Wingdings" panose="05000000000000000000" pitchFamily="2" charset="2"/>
              </a:rPr>
              <a:t>known</a:t>
            </a:r>
            <a:r>
              <a:rPr lang="nl-BE" sz="2400" dirty="0">
                <a:solidFill>
                  <a:schemeClr val="tx2"/>
                </a:solidFill>
                <a:sym typeface="Wingdings" panose="05000000000000000000" pitchFamily="2" charset="2"/>
              </a:rPr>
              <a:t> systems in TARA date</a:t>
            </a:r>
          </a:p>
          <a:p>
            <a:pPr marL="457200" indent="-457200" algn="l" rtl="0" latinLnBrk="1" hangingPunct="0">
              <a:buFontTx/>
              <a:buChar char="-"/>
            </a:pPr>
            <a:endParaRPr lang="nl-BE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85750" indent="-285750" algn="l" rtl="0" latinLnBrk="1" hangingPunct="0">
              <a:buFontTx/>
              <a:buChar char="-"/>
            </a:pPr>
            <a:endParaRPr lang="fr-FR" sz="1600" b="1" dirty="0">
              <a:solidFill>
                <a:schemeClr val="tx2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984758E-6FF1-4DD1-8F4E-6197EB597333}"/>
              </a:ext>
            </a:extLst>
          </p:cNvPr>
          <p:cNvSpPr/>
          <p:nvPr/>
        </p:nvSpPr>
        <p:spPr>
          <a:xfrm>
            <a:off x="10101257" y="3035977"/>
            <a:ext cx="2781617" cy="1546411"/>
          </a:xfrm>
          <a:prstGeom prst="roundRect">
            <a:avLst>
              <a:gd name="adj" fmla="val 2741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BE26CBBD-C210-457A-8B44-E359C7E2A8AA}"/>
              </a:ext>
            </a:extLst>
          </p:cNvPr>
          <p:cNvSpPr/>
          <p:nvPr/>
        </p:nvSpPr>
        <p:spPr>
          <a:xfrm>
            <a:off x="11532115" y="3384984"/>
            <a:ext cx="503345" cy="190668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Flèche : pentagone 20">
            <a:extLst>
              <a:ext uri="{FF2B5EF4-FFF2-40B4-BE49-F238E27FC236}">
                <a16:creationId xmlns:a16="http://schemas.microsoft.com/office/drawing/2014/main" id="{F6C15EEF-50AD-41DF-BBD4-486E662C66ED}"/>
              </a:ext>
            </a:extLst>
          </p:cNvPr>
          <p:cNvSpPr/>
          <p:nvPr/>
        </p:nvSpPr>
        <p:spPr>
          <a:xfrm>
            <a:off x="10339822" y="3391639"/>
            <a:ext cx="503345" cy="190668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9C5A8A3C-BC50-4EF1-981E-051BA4263637}"/>
              </a:ext>
            </a:extLst>
          </p:cNvPr>
          <p:cNvSpPr/>
          <p:nvPr/>
        </p:nvSpPr>
        <p:spPr>
          <a:xfrm>
            <a:off x="10852734" y="3388298"/>
            <a:ext cx="308427" cy="190668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25BB231C-1417-4178-AC22-2B5423712028}"/>
              </a:ext>
            </a:extLst>
          </p:cNvPr>
          <p:cNvSpPr/>
          <p:nvPr/>
        </p:nvSpPr>
        <p:spPr>
          <a:xfrm>
            <a:off x="11180988" y="3384984"/>
            <a:ext cx="308427" cy="190668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791335A7-1AF9-4BFB-9DD7-2EC05C11C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513" y="2134431"/>
            <a:ext cx="618170" cy="858412"/>
          </a:xfrm>
          <a:prstGeom prst="rect">
            <a:avLst/>
          </a:prstGeom>
        </p:spPr>
      </p:pic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5885071A-FD1D-45AD-8B75-BE6256AA48B7}"/>
              </a:ext>
            </a:extLst>
          </p:cNvPr>
          <p:cNvSpPr/>
          <p:nvPr/>
        </p:nvSpPr>
        <p:spPr>
          <a:xfrm rot="10800000">
            <a:off x="12049385" y="3378406"/>
            <a:ext cx="308427" cy="190668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951212A6-3375-41E8-8B21-5679B08ED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303335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9" name="Graphique 28" descr="Retour">
            <a:extLst>
              <a:ext uri="{FF2B5EF4-FFF2-40B4-BE49-F238E27FC236}">
                <a16:creationId xmlns:a16="http://schemas.microsoft.com/office/drawing/2014/main" id="{D95F0C1B-B980-475F-8C7A-A276511E3C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02255" y="2102388"/>
            <a:ext cx="1263214" cy="126321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BA6DA42-681C-4BFC-8626-B4FCC4519FCE}"/>
              </a:ext>
            </a:extLst>
          </p:cNvPr>
          <p:cNvSpPr/>
          <p:nvPr/>
        </p:nvSpPr>
        <p:spPr>
          <a:xfrm>
            <a:off x="9724900" y="1635593"/>
            <a:ext cx="523617" cy="93358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4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?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2DB29B7-98EA-462B-990C-0158D9547E9B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Relevance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of TARA Oceans data?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0D44B38-A8BE-41A4-A784-D0374739B25D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1992259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ZoneTexte 27">
            <a:extLst>
              <a:ext uri="{FF2B5EF4-FFF2-40B4-BE49-F238E27FC236}">
                <a16:creationId xmlns:a16="http://schemas.microsoft.com/office/drawing/2014/main" id="{AFA89CCA-9B6B-40A7-93FC-867B83F8C985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186AFBD-7F28-46CB-BB82-8522410764DF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Creation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of a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known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defense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systems database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09AA6BE5-07CA-4AC1-9D09-A7796688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7" y="4515005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BA2F83-DA4E-4FE6-B90D-F07FB6762E58}"/>
              </a:ext>
            </a:extLst>
          </p:cNvPr>
          <p:cNvSpPr/>
          <p:nvPr/>
        </p:nvSpPr>
        <p:spPr>
          <a:xfrm>
            <a:off x="747644" y="1838267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E6617E-8867-4860-B031-CC2C24D4995E}"/>
              </a:ext>
            </a:extLst>
          </p:cNvPr>
          <p:cNvSpPr/>
          <p:nvPr/>
        </p:nvSpPr>
        <p:spPr>
          <a:xfrm>
            <a:off x="8433905" y="1910526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86B534-5105-4F5A-A7A9-25C8A2DEDF04}"/>
              </a:ext>
            </a:extLst>
          </p:cNvPr>
          <p:cNvSpPr/>
          <p:nvPr/>
        </p:nvSpPr>
        <p:spPr>
          <a:xfrm>
            <a:off x="11753575" y="1838266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BE4F12-B714-4B05-AC7A-E421B8CC4FC8}"/>
              </a:ext>
            </a:extLst>
          </p:cNvPr>
          <p:cNvSpPr/>
          <p:nvPr/>
        </p:nvSpPr>
        <p:spPr>
          <a:xfrm>
            <a:off x="2227223" y="2043191"/>
            <a:ext cx="3021431" cy="132801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DA2CDBB-928B-4465-A1A1-BB0204A61B56}"/>
              </a:ext>
            </a:extLst>
          </p:cNvPr>
          <p:cNvSpPr/>
          <p:nvPr/>
        </p:nvSpPr>
        <p:spPr>
          <a:xfrm>
            <a:off x="8328583" y="2043191"/>
            <a:ext cx="3058471" cy="607322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6B6BE13-90BC-48ED-A2B8-5AFBC60AA6F7}"/>
              </a:ext>
            </a:extLst>
          </p:cNvPr>
          <p:cNvSpPr txBox="1"/>
          <p:nvPr/>
        </p:nvSpPr>
        <p:spPr>
          <a:xfrm>
            <a:off x="951196" y="6414442"/>
            <a:ext cx="6257106" cy="2934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dirty="0">
                <a:solidFill>
                  <a:schemeClr val="tx2"/>
                </a:solidFill>
              </a:rPr>
              <a:t>	</a:t>
            </a:r>
            <a:r>
              <a:rPr lang="nl-BE" sz="2800" dirty="0">
                <a:solidFill>
                  <a:schemeClr val="tx2"/>
                </a:solidFill>
              </a:rPr>
              <a:t>1. </a:t>
            </a:r>
            <a:r>
              <a:rPr lang="nl-BE" sz="2800" dirty="0" err="1">
                <a:solidFill>
                  <a:schemeClr val="tx2"/>
                </a:solidFill>
              </a:rPr>
              <a:t>Identify</a:t>
            </a:r>
            <a:r>
              <a:rPr lang="nl-BE" sz="2800" dirty="0">
                <a:solidFill>
                  <a:schemeClr val="tx2"/>
                </a:solidFill>
              </a:rPr>
              <a:t> </a:t>
            </a:r>
            <a:r>
              <a:rPr lang="nl-BE" sz="2800" dirty="0" err="1">
                <a:solidFill>
                  <a:schemeClr val="tx2"/>
                </a:solidFill>
              </a:rPr>
              <a:t>known</a:t>
            </a:r>
            <a:r>
              <a:rPr lang="nl-BE" sz="2800" dirty="0">
                <a:solidFill>
                  <a:schemeClr val="tx2"/>
                </a:solidFill>
              </a:rPr>
              <a:t> systems in TARA</a:t>
            </a:r>
          </a:p>
          <a:p>
            <a:pPr algn="l" rtl="0" latinLnBrk="1" hangingPunct="0"/>
            <a:endParaRPr lang="nl-BE" sz="2800" dirty="0">
              <a:solidFill>
                <a:schemeClr val="tx2"/>
              </a:solidFill>
            </a:endParaRPr>
          </a:p>
          <a:p>
            <a:pPr algn="l" rtl="0" latinLnBrk="1" hangingPunct="0"/>
            <a:r>
              <a:rPr lang="nl-BE" sz="2800" dirty="0">
                <a:solidFill>
                  <a:schemeClr val="tx2"/>
                </a:solidFill>
              </a:rPr>
              <a:t>	2. Evaluation of tools</a:t>
            </a:r>
          </a:p>
          <a:p>
            <a:pPr algn="l" rtl="0" latinLnBrk="1" hangingPunct="0"/>
            <a:endParaRPr lang="nl-BE" sz="2800" dirty="0">
              <a:solidFill>
                <a:schemeClr val="tx2"/>
              </a:solidFill>
            </a:endParaRPr>
          </a:p>
          <a:p>
            <a:pPr algn="l" rtl="0" latinLnBrk="1" hangingPunct="0"/>
            <a:r>
              <a:rPr lang="nl-BE" sz="2800" dirty="0">
                <a:solidFill>
                  <a:schemeClr val="tx2"/>
                </a:solidFill>
              </a:rPr>
              <a:t>	3. Store </a:t>
            </a:r>
            <a:r>
              <a:rPr lang="nl-BE" sz="2800" dirty="0" err="1">
                <a:solidFill>
                  <a:schemeClr val="tx2"/>
                </a:solidFill>
              </a:rPr>
              <a:t>mechanisms</a:t>
            </a:r>
            <a:r>
              <a:rPr lang="nl-BE" sz="2800" dirty="0">
                <a:solidFill>
                  <a:schemeClr val="tx2"/>
                </a:solidFill>
              </a:rPr>
              <a:t> </a:t>
            </a:r>
            <a:r>
              <a:rPr lang="nl-BE" sz="2800" dirty="0" err="1">
                <a:solidFill>
                  <a:schemeClr val="tx2"/>
                </a:solidFill>
              </a:rPr>
              <a:t>discovered</a:t>
            </a:r>
            <a:endParaRPr lang="nl-BE" sz="2800" dirty="0">
              <a:solidFill>
                <a:schemeClr val="tx2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49197AE-5FFD-472A-AC72-0E026C8C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96" y="1514807"/>
            <a:ext cx="11102408" cy="4635311"/>
          </a:xfrm>
          <a:prstGeom prst="rect">
            <a:avLst/>
          </a:prstGeom>
        </p:spPr>
      </p:pic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1947154B-97F6-4747-BB17-F124C6BA2F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7082982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456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ZoneTexte 27">
            <a:extLst>
              <a:ext uri="{FF2B5EF4-FFF2-40B4-BE49-F238E27FC236}">
                <a16:creationId xmlns:a16="http://schemas.microsoft.com/office/drawing/2014/main" id="{AFA89CCA-9B6B-40A7-93FC-867B83F8C985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15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09AA6BE5-07CA-4AC1-9D09-A7796688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7" y="4515005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BA2F83-DA4E-4FE6-B90D-F07FB6762E58}"/>
              </a:ext>
            </a:extLst>
          </p:cNvPr>
          <p:cNvSpPr/>
          <p:nvPr/>
        </p:nvSpPr>
        <p:spPr>
          <a:xfrm>
            <a:off x="747644" y="1838267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E6617E-8867-4860-B031-CC2C24D4995E}"/>
              </a:ext>
            </a:extLst>
          </p:cNvPr>
          <p:cNvSpPr/>
          <p:nvPr/>
        </p:nvSpPr>
        <p:spPr>
          <a:xfrm>
            <a:off x="8433905" y="1910526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86B534-5105-4F5A-A7A9-25C8A2DEDF04}"/>
              </a:ext>
            </a:extLst>
          </p:cNvPr>
          <p:cNvSpPr/>
          <p:nvPr/>
        </p:nvSpPr>
        <p:spPr>
          <a:xfrm>
            <a:off x="11753575" y="1838266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BE4F12-B714-4B05-AC7A-E421B8CC4FC8}"/>
              </a:ext>
            </a:extLst>
          </p:cNvPr>
          <p:cNvSpPr/>
          <p:nvPr/>
        </p:nvSpPr>
        <p:spPr>
          <a:xfrm>
            <a:off x="2227223" y="2043191"/>
            <a:ext cx="3021431" cy="132801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DA2CDBB-928B-4465-A1A1-BB0204A61B56}"/>
              </a:ext>
            </a:extLst>
          </p:cNvPr>
          <p:cNvSpPr/>
          <p:nvPr/>
        </p:nvSpPr>
        <p:spPr>
          <a:xfrm>
            <a:off x="6813040" y="1204652"/>
            <a:ext cx="3058471" cy="607322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683E97-FD8D-4D3E-BF0C-13FD020B5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23" y="3882306"/>
            <a:ext cx="6017637" cy="43930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8405888-85E1-4155-A797-F4ED7FBD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6" y="1592501"/>
            <a:ext cx="4550348" cy="2007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2F70580-6CE9-4461-84FC-C655DE67257E}"/>
              </a:ext>
            </a:extLst>
          </p:cNvPr>
          <p:cNvSpPr txBox="1"/>
          <p:nvPr/>
        </p:nvSpPr>
        <p:spPr>
          <a:xfrm>
            <a:off x="885785" y="8716080"/>
            <a:ext cx="215858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 2018</a:t>
            </a:r>
            <a:endParaRPr lang="fr-FR" sz="1800" dirty="0">
              <a:solidFill>
                <a:schemeClr val="tx2"/>
              </a:solidFill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D8DD951A-C04D-423D-BAC9-423E38FB602C}"/>
              </a:ext>
            </a:extLst>
          </p:cNvPr>
          <p:cNvCxnSpPr>
            <a:cxnSpLocks/>
          </p:cNvCxnSpPr>
          <p:nvPr/>
        </p:nvCxnSpPr>
        <p:spPr>
          <a:xfrm flipH="1" flipV="1">
            <a:off x="6502400" y="1592501"/>
            <a:ext cx="2" cy="76149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22400638-44F7-47F2-96A4-2736D0DA8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90550"/>
              </p:ext>
            </p:extLst>
          </p:nvPr>
        </p:nvGraphicFramePr>
        <p:xfrm>
          <a:off x="7296061" y="2621530"/>
          <a:ext cx="5140764" cy="570612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570382">
                  <a:extLst>
                    <a:ext uri="{9D8B030D-6E8A-4147-A177-3AD203B41FA5}">
                      <a16:colId xmlns:a16="http://schemas.microsoft.com/office/drawing/2014/main" val="3619109134"/>
                    </a:ext>
                  </a:extLst>
                </a:gridCol>
                <a:gridCol w="2570382">
                  <a:extLst>
                    <a:ext uri="{9D8B030D-6E8A-4147-A177-3AD203B41FA5}">
                      <a16:colId xmlns:a16="http://schemas.microsoft.com/office/drawing/2014/main" val="2483016826"/>
                    </a:ext>
                  </a:extLst>
                </a:gridCol>
              </a:tblGrid>
              <a:tr h="380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BE" sz="16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</a:t>
                      </a:r>
                      <a:r>
                        <a:rPr lang="fr-BE" sz="16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defence</a:t>
                      </a:r>
                      <a:r>
                        <a:rPr lang="fr-BE" sz="16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BE" sz="16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systems</a:t>
                      </a:r>
                      <a:endParaRPr lang="fr-BE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fr-B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0810809"/>
                  </a:ext>
                </a:extLst>
              </a:tr>
              <a:tr h="7193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BE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distinct instances (product accession)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BE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4.989.722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0216624"/>
                  </a:ext>
                </a:extLst>
              </a:tr>
              <a:tr h="760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distinct organisms (taxa id)</a:t>
                      </a:r>
                      <a:endParaRPr lang="fr-B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36.435</a:t>
                      </a:r>
                      <a:endParaRPr lang="fr-B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6141207"/>
                  </a:ext>
                </a:extLst>
              </a:tr>
              <a:tr h="7193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distinct metagenomes</a:t>
                      </a:r>
                      <a:endParaRPr lang="fr-BE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523</a:t>
                      </a:r>
                      <a:endParaRPr lang="fr-B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7309267"/>
                  </a:ext>
                </a:extLst>
              </a:tr>
              <a:tr h="7193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distinct protein sequences</a:t>
                      </a:r>
                      <a:endParaRPr lang="fr-B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4.989.722</a:t>
                      </a:r>
                      <a:endParaRPr lang="fr-B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1195800"/>
                  </a:ext>
                </a:extLst>
              </a:tr>
              <a:tr h="7193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distinct DNA sequences</a:t>
                      </a:r>
                      <a:endParaRPr lang="fr-B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4.989.722</a:t>
                      </a:r>
                      <a:endParaRPr lang="fr-B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9791917"/>
                  </a:ext>
                </a:extLst>
              </a:tr>
              <a:tr h="7193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distinct variables for all the library</a:t>
                      </a:r>
                      <a:endParaRPr lang="fr-B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fr-BE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648560"/>
                  </a:ext>
                </a:extLst>
              </a:tr>
              <a:tr h="760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BE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defence systems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fr-BE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9103129"/>
                  </a:ext>
                </a:extLst>
              </a:tr>
            </a:tbl>
          </a:graphicData>
        </a:graphic>
      </p:graphicFrame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ED1B3F8D-48E1-4BBF-9B7F-FED1EFB7E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054568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7BD6CBFF-6BF9-44EC-B468-7EFA6F28778B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Creation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of a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known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defense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systems database</a:t>
            </a:r>
            <a:endParaRPr lang="fr-FR" sz="1800" dirty="0">
              <a:solidFill>
                <a:srgbClr val="6CA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1426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09AA6BE5-07CA-4AC1-9D09-A7796688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7" y="4515005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BA2F83-DA4E-4FE6-B90D-F07FB6762E58}"/>
              </a:ext>
            </a:extLst>
          </p:cNvPr>
          <p:cNvSpPr/>
          <p:nvPr/>
        </p:nvSpPr>
        <p:spPr>
          <a:xfrm>
            <a:off x="747644" y="1838267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E6617E-8867-4860-B031-CC2C24D4995E}"/>
              </a:ext>
            </a:extLst>
          </p:cNvPr>
          <p:cNvSpPr/>
          <p:nvPr/>
        </p:nvSpPr>
        <p:spPr>
          <a:xfrm>
            <a:off x="8433905" y="1910526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86B534-5105-4F5A-A7A9-25C8A2DEDF04}"/>
              </a:ext>
            </a:extLst>
          </p:cNvPr>
          <p:cNvSpPr/>
          <p:nvPr/>
        </p:nvSpPr>
        <p:spPr>
          <a:xfrm>
            <a:off x="11753575" y="1838266"/>
            <a:ext cx="675861" cy="6086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BE4F12-B714-4B05-AC7A-E421B8CC4FC8}"/>
              </a:ext>
            </a:extLst>
          </p:cNvPr>
          <p:cNvSpPr/>
          <p:nvPr/>
        </p:nvSpPr>
        <p:spPr>
          <a:xfrm>
            <a:off x="2227223" y="2043191"/>
            <a:ext cx="3021431" cy="132801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DA2CDBB-928B-4465-A1A1-BB0204A61B56}"/>
              </a:ext>
            </a:extLst>
          </p:cNvPr>
          <p:cNvSpPr/>
          <p:nvPr/>
        </p:nvSpPr>
        <p:spPr>
          <a:xfrm>
            <a:off x="6813040" y="1204652"/>
            <a:ext cx="3058471" cy="607322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683E97-FD8D-4D3E-BF0C-13FD020B5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23" y="3882306"/>
            <a:ext cx="6017637" cy="43930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8405888-85E1-4155-A797-F4ED7FBD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6" y="1592501"/>
            <a:ext cx="4550348" cy="2007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2F70580-6CE9-4461-84FC-C655DE67257E}"/>
              </a:ext>
            </a:extLst>
          </p:cNvPr>
          <p:cNvSpPr txBox="1"/>
          <p:nvPr/>
        </p:nvSpPr>
        <p:spPr>
          <a:xfrm>
            <a:off x="885785" y="8716080"/>
            <a:ext cx="215858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 2018</a:t>
            </a:r>
            <a:endParaRPr lang="fr-FR" sz="1800" dirty="0">
              <a:solidFill>
                <a:schemeClr val="tx2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5BA08A8-1743-4FEC-B275-A724DD44B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547" y="3717495"/>
            <a:ext cx="4897120" cy="499057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8D58F4-40F3-4AA2-9749-2B9F3D462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81" y="1946244"/>
            <a:ext cx="6141083" cy="1594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E2557CF-F66E-49EC-A3FF-BD683AE141F0}"/>
              </a:ext>
            </a:extLst>
          </p:cNvPr>
          <p:cNvSpPr txBox="1"/>
          <p:nvPr/>
        </p:nvSpPr>
        <p:spPr>
          <a:xfrm>
            <a:off x="8030473" y="8797971"/>
            <a:ext cx="215858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 2020</a:t>
            </a:r>
            <a:endParaRPr lang="fr-FR" sz="1800" dirty="0">
              <a:solidFill>
                <a:schemeClr val="tx2"/>
              </a:solidFill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D8DD951A-C04D-423D-BAC9-423E38FB602C}"/>
              </a:ext>
            </a:extLst>
          </p:cNvPr>
          <p:cNvCxnSpPr>
            <a:cxnSpLocks/>
          </p:cNvCxnSpPr>
          <p:nvPr/>
        </p:nvCxnSpPr>
        <p:spPr>
          <a:xfrm flipH="1" flipV="1">
            <a:off x="6502400" y="1592501"/>
            <a:ext cx="2" cy="76149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1E8EAA0E-C18E-4731-9D61-29442184F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14358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3" name="ZoneTexte 22">
            <a:extLst>
              <a:ext uri="{FF2B5EF4-FFF2-40B4-BE49-F238E27FC236}">
                <a16:creationId xmlns:a16="http://schemas.microsoft.com/office/drawing/2014/main" id="{58E4C5C8-E45E-4186-A0CC-7DFDEAF13B07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Creation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of a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known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defense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systems database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E812E23-4791-43BA-B98A-A85028A2D907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73896283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A51DEB9-9030-49C4-B108-C787898C8D1F}"/>
              </a:ext>
            </a:extLst>
          </p:cNvPr>
          <p:cNvCxnSpPr>
            <a:cxnSpLocks/>
          </p:cNvCxnSpPr>
          <p:nvPr/>
        </p:nvCxnSpPr>
        <p:spPr>
          <a:xfrm flipV="1">
            <a:off x="4140073" y="1661722"/>
            <a:ext cx="0" cy="213427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06A51C5-B149-42FC-A2D9-12911B1591C4}"/>
              </a:ext>
            </a:extLst>
          </p:cNvPr>
          <p:cNvCxnSpPr>
            <a:cxnSpLocks/>
          </p:cNvCxnSpPr>
          <p:nvPr/>
        </p:nvCxnSpPr>
        <p:spPr>
          <a:xfrm>
            <a:off x="6958361" y="2865697"/>
            <a:ext cx="0" cy="141690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263A2C-9E8E-8643-9E73-B4F12F5F673B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Search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for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known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systems in TARA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5FA345-4155-4A56-AD55-CB04CF093DC9}"/>
              </a:ext>
            </a:extLst>
          </p:cNvPr>
          <p:cNvSpPr/>
          <p:nvPr/>
        </p:nvSpPr>
        <p:spPr>
          <a:xfrm>
            <a:off x="2882306" y="1988088"/>
            <a:ext cx="3968074" cy="60566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E56118-9EC1-4380-B05D-3E943DB3242C}"/>
              </a:ext>
            </a:extLst>
          </p:cNvPr>
          <p:cNvSpPr/>
          <p:nvPr/>
        </p:nvSpPr>
        <p:spPr>
          <a:xfrm>
            <a:off x="540629" y="1303170"/>
            <a:ext cx="4047771" cy="60566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BD2455-EE64-4703-99EC-3A8A233044A5}"/>
              </a:ext>
            </a:extLst>
          </p:cNvPr>
          <p:cNvSpPr/>
          <p:nvPr/>
        </p:nvSpPr>
        <p:spPr>
          <a:xfrm>
            <a:off x="4280424" y="2665631"/>
            <a:ext cx="2805833" cy="205716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120988-3DEA-43CC-9D07-E0CD77126C41}"/>
              </a:ext>
            </a:extLst>
          </p:cNvPr>
          <p:cNvSpPr/>
          <p:nvPr/>
        </p:nvSpPr>
        <p:spPr>
          <a:xfrm>
            <a:off x="5913703" y="1076271"/>
            <a:ext cx="6377357" cy="31510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196C9DA4-132A-4B0C-BC3B-6DE11F809054}"/>
              </a:ext>
            </a:extLst>
          </p:cNvPr>
          <p:cNvSpPr txBox="1"/>
          <p:nvPr/>
        </p:nvSpPr>
        <p:spPr>
          <a:xfrm>
            <a:off x="12635565" y="8991977"/>
            <a:ext cx="10265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89" name="Diagramme 88">
            <a:extLst>
              <a:ext uri="{FF2B5EF4-FFF2-40B4-BE49-F238E27FC236}">
                <a16:creationId xmlns:a16="http://schemas.microsoft.com/office/drawing/2014/main" id="{029E1B8F-EF89-48CC-A78E-D3422B1D8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5683092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AFD2D27C-E2CD-454F-9249-873513156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4985" y="1270455"/>
            <a:ext cx="8657046" cy="220946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49629A2-1CCA-423F-A511-3DD2407BA4FA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D6397A-F33C-4C0C-A935-F46CEB94D7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257" y="3795994"/>
            <a:ext cx="3531163" cy="2565374"/>
          </a:xfrm>
          <a:prstGeom prst="rect">
            <a:avLst/>
          </a:prstGeom>
        </p:spPr>
      </p:pic>
      <p:pic>
        <p:nvPicPr>
          <p:cNvPr id="27" name="Graphique 26" descr="Base de données">
            <a:extLst>
              <a:ext uri="{FF2B5EF4-FFF2-40B4-BE49-F238E27FC236}">
                <a16:creationId xmlns:a16="http://schemas.microsoft.com/office/drawing/2014/main" id="{783640D1-F47F-49A1-86B9-310F0116D1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9957" y="6939759"/>
            <a:ext cx="833589" cy="833589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13F14CE-758D-4E89-91C8-5D489836281F}"/>
              </a:ext>
            </a:extLst>
          </p:cNvPr>
          <p:cNvSpPr txBox="1"/>
          <p:nvPr/>
        </p:nvSpPr>
        <p:spPr>
          <a:xfrm>
            <a:off x="1230901" y="7006408"/>
            <a:ext cx="418821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My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known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defence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database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: 18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systems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,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mainly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from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PADS and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discovered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by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Doron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and Sorek,2018. I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used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BlastP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to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detect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all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these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systems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in TARA data.	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12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pic>
        <p:nvPicPr>
          <p:cNvPr id="29" name="Graphique 28" descr="Internet">
            <a:extLst>
              <a:ext uri="{FF2B5EF4-FFF2-40B4-BE49-F238E27FC236}">
                <a16:creationId xmlns:a16="http://schemas.microsoft.com/office/drawing/2014/main" id="{1D4C859B-F1D1-42C5-905B-CC2CC95A67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9956" y="8048440"/>
            <a:ext cx="933513" cy="89734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0E212A4D-F26A-404C-8F1C-F1487E69B38F}"/>
              </a:ext>
            </a:extLst>
          </p:cNvPr>
          <p:cNvSpPr txBox="1"/>
          <p:nvPr/>
        </p:nvSpPr>
        <p:spPr>
          <a:xfrm>
            <a:off x="1373469" y="8001397"/>
            <a:ext cx="4589061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PADLOC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is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a software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tool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for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identifying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defence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systems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, I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obtained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the HMM file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with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their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system and I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detected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       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these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system in TARA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with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Hmmsearch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. This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database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          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contains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« 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old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 »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systems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and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also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the new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ones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discovered</a:t>
            </a: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 in 2020 by Gao et al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12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E715DC-0940-4D09-B5C3-75E2E765C78A}"/>
              </a:ext>
            </a:extLst>
          </p:cNvPr>
          <p:cNvSpPr/>
          <p:nvPr/>
        </p:nvSpPr>
        <p:spPr>
          <a:xfrm>
            <a:off x="439957" y="6900029"/>
            <a:ext cx="5650173" cy="222117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2" name="Graphique 31" descr="Internet">
            <a:extLst>
              <a:ext uri="{FF2B5EF4-FFF2-40B4-BE49-F238E27FC236}">
                <a16:creationId xmlns:a16="http://schemas.microsoft.com/office/drawing/2014/main" id="{67432462-5509-45DA-9200-421125A7A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94545" y="4310679"/>
            <a:ext cx="1162055" cy="111702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D34BDF3-09E5-46DC-9232-DDE75F8758A8}"/>
              </a:ext>
            </a:extLst>
          </p:cNvPr>
          <p:cNvSpPr txBox="1"/>
          <p:nvPr/>
        </p:nvSpPr>
        <p:spPr>
          <a:xfrm>
            <a:off x="2161876" y="5258794"/>
            <a:ext cx="2294316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PADLOC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database</a:t>
            </a:r>
            <a:endParaRPr lang="fr-FR" sz="16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12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F1B43A6-CA00-4F4B-84E3-94AFC51FDC1F}"/>
              </a:ext>
            </a:extLst>
          </p:cNvPr>
          <p:cNvCxnSpPr/>
          <p:nvPr/>
        </p:nvCxnSpPr>
        <p:spPr>
          <a:xfrm flipV="1">
            <a:off x="4140073" y="4310679"/>
            <a:ext cx="2818288" cy="6662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FC88CD5-F356-43EC-B513-CE9C8427360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140073" y="4988119"/>
            <a:ext cx="2946184" cy="905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28D67A1-E42C-4361-A8CC-6F76C70DD694}"/>
              </a:ext>
            </a:extLst>
          </p:cNvPr>
          <p:cNvCxnSpPr>
            <a:cxnSpLocks/>
          </p:cNvCxnSpPr>
          <p:nvPr/>
        </p:nvCxnSpPr>
        <p:spPr>
          <a:xfrm>
            <a:off x="4140073" y="4988119"/>
            <a:ext cx="2898068" cy="6292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57799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2BFE9C4-B092-4ABE-8DB7-2A722883DC1C}"/>
              </a:ext>
            </a:extLst>
          </p:cNvPr>
          <p:cNvCxnSpPr>
            <a:cxnSpLocks/>
          </p:cNvCxnSpPr>
          <p:nvPr/>
        </p:nvCxnSpPr>
        <p:spPr>
          <a:xfrm>
            <a:off x="7476893" y="5558330"/>
            <a:ext cx="47058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A51DEB9-9030-49C4-B108-C787898C8D1F}"/>
              </a:ext>
            </a:extLst>
          </p:cNvPr>
          <p:cNvCxnSpPr>
            <a:cxnSpLocks/>
          </p:cNvCxnSpPr>
          <p:nvPr/>
        </p:nvCxnSpPr>
        <p:spPr>
          <a:xfrm flipV="1">
            <a:off x="4140073" y="1661722"/>
            <a:ext cx="0" cy="213427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06A51C5-B149-42FC-A2D9-12911B1591C4}"/>
              </a:ext>
            </a:extLst>
          </p:cNvPr>
          <p:cNvCxnSpPr>
            <a:cxnSpLocks/>
          </p:cNvCxnSpPr>
          <p:nvPr/>
        </p:nvCxnSpPr>
        <p:spPr>
          <a:xfrm>
            <a:off x="6958361" y="2865697"/>
            <a:ext cx="0" cy="141690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263A2C-9E8E-8643-9E73-B4F12F5F673B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Search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for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known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systems in TARA data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54469D4-3E49-1145-9168-A58B181DD97D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5FA345-4155-4A56-AD55-CB04CF093DC9}"/>
              </a:ext>
            </a:extLst>
          </p:cNvPr>
          <p:cNvSpPr/>
          <p:nvPr/>
        </p:nvSpPr>
        <p:spPr>
          <a:xfrm>
            <a:off x="2882306" y="1988088"/>
            <a:ext cx="3968074" cy="60566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E56118-9EC1-4380-B05D-3E943DB3242C}"/>
              </a:ext>
            </a:extLst>
          </p:cNvPr>
          <p:cNvSpPr/>
          <p:nvPr/>
        </p:nvSpPr>
        <p:spPr>
          <a:xfrm>
            <a:off x="540629" y="1303170"/>
            <a:ext cx="4047771" cy="60566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BD2455-EE64-4703-99EC-3A8A233044A5}"/>
              </a:ext>
            </a:extLst>
          </p:cNvPr>
          <p:cNvSpPr/>
          <p:nvPr/>
        </p:nvSpPr>
        <p:spPr>
          <a:xfrm>
            <a:off x="4280424" y="2665631"/>
            <a:ext cx="2805833" cy="205716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120988-3DEA-43CC-9D07-E0CD77126C41}"/>
              </a:ext>
            </a:extLst>
          </p:cNvPr>
          <p:cNvSpPr/>
          <p:nvPr/>
        </p:nvSpPr>
        <p:spPr>
          <a:xfrm>
            <a:off x="5913703" y="2998030"/>
            <a:ext cx="6377357" cy="31510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A01512D-EBD5-408F-815E-A431373BC3F3}"/>
              </a:ext>
            </a:extLst>
          </p:cNvPr>
          <p:cNvSpPr/>
          <p:nvPr/>
        </p:nvSpPr>
        <p:spPr>
          <a:xfrm>
            <a:off x="8089275" y="8478408"/>
            <a:ext cx="3528634" cy="57968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196C9DA4-132A-4B0C-BC3B-6DE11F809054}"/>
              </a:ext>
            </a:extLst>
          </p:cNvPr>
          <p:cNvSpPr txBox="1"/>
          <p:nvPr/>
        </p:nvSpPr>
        <p:spPr>
          <a:xfrm>
            <a:off x="12648444" y="8991977"/>
            <a:ext cx="10265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1602378-FD5A-466E-99C4-4CDB7482AC44}"/>
              </a:ext>
            </a:extLst>
          </p:cNvPr>
          <p:cNvSpPr/>
          <p:nvPr/>
        </p:nvSpPr>
        <p:spPr>
          <a:xfrm>
            <a:off x="8089275" y="8478408"/>
            <a:ext cx="3528634" cy="57968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9F0887E-1113-4B33-A11B-2C8235A413DC}"/>
              </a:ext>
            </a:extLst>
          </p:cNvPr>
          <p:cNvSpPr/>
          <p:nvPr/>
        </p:nvSpPr>
        <p:spPr>
          <a:xfrm>
            <a:off x="11581795" y="6207607"/>
            <a:ext cx="1184807" cy="86443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89" name="Diagramme 88">
            <a:extLst>
              <a:ext uri="{FF2B5EF4-FFF2-40B4-BE49-F238E27FC236}">
                <a16:creationId xmlns:a16="http://schemas.microsoft.com/office/drawing/2014/main" id="{029E1B8F-EF89-48CC-A78E-D3422B1D8B07}"/>
              </a:ext>
            </a:extLst>
          </p:cNvPr>
          <p:cNvGraphicFramePr/>
          <p:nvPr/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3" name="Image 92">
            <a:extLst>
              <a:ext uri="{FF2B5EF4-FFF2-40B4-BE49-F238E27FC236}">
                <a16:creationId xmlns:a16="http://schemas.microsoft.com/office/drawing/2014/main" id="{C54D3B1A-9A34-4FAE-89AF-014395792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34" y="1194618"/>
            <a:ext cx="12146266" cy="7697134"/>
          </a:xfrm>
          <a:prstGeom prst="rect">
            <a:avLst/>
          </a:prstGeom>
        </p:spPr>
      </p:pic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1EA93005-CC40-4612-A93A-8B7568C29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63540"/>
              </p:ext>
            </p:extLst>
          </p:nvPr>
        </p:nvGraphicFramePr>
        <p:xfrm>
          <a:off x="5397840" y="2496345"/>
          <a:ext cx="7250602" cy="16176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74991">
                  <a:extLst>
                    <a:ext uri="{9D8B030D-6E8A-4147-A177-3AD203B41FA5}">
                      <a16:colId xmlns:a16="http://schemas.microsoft.com/office/drawing/2014/main" val="4184925821"/>
                    </a:ext>
                  </a:extLst>
                </a:gridCol>
                <a:gridCol w="1811858">
                  <a:extLst>
                    <a:ext uri="{9D8B030D-6E8A-4147-A177-3AD203B41FA5}">
                      <a16:colId xmlns:a16="http://schemas.microsoft.com/office/drawing/2014/main" val="3308628407"/>
                    </a:ext>
                  </a:extLst>
                </a:gridCol>
                <a:gridCol w="1650310">
                  <a:extLst>
                    <a:ext uri="{9D8B030D-6E8A-4147-A177-3AD203B41FA5}">
                      <a16:colId xmlns:a16="http://schemas.microsoft.com/office/drawing/2014/main" val="1825929857"/>
                    </a:ext>
                  </a:extLst>
                </a:gridCol>
                <a:gridCol w="1813443">
                  <a:extLst>
                    <a:ext uri="{9D8B030D-6E8A-4147-A177-3AD203B41FA5}">
                      <a16:colId xmlns:a16="http://schemas.microsoft.com/office/drawing/2014/main" val="366215715"/>
                    </a:ext>
                  </a:extLst>
                </a:gridCol>
              </a:tblGrid>
              <a:tr h="1218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Number of TARA genes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Number of defense genes BLAST &amp; </a:t>
                      </a:r>
                      <a:r>
                        <a:rPr lang="en-US" sz="1600" dirty="0" err="1">
                          <a:effectLst/>
                        </a:rPr>
                        <a:t>Padloc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Number of defense genes BLAST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Number of defense genes Padloc</a:t>
                      </a:r>
                      <a:endParaRPr lang="fr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9047882"/>
                  </a:ext>
                </a:extLst>
              </a:tr>
              <a:tr h="3992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153.940.861</a:t>
                      </a:r>
                      <a:endParaRPr lang="fr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11.297.931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1.383.829</a:t>
                      </a:r>
                      <a:endParaRPr lang="fr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10.227.402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825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86145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904C178-8A3D-455E-AAF3-6F88D7E84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86" y="1303170"/>
            <a:ext cx="12730277" cy="7954667"/>
          </a:xfrm>
          <a:prstGeom prst="rect">
            <a:avLst/>
          </a:prstGeom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2BFE9C4-B092-4ABE-8DB7-2A722883DC1C}"/>
              </a:ext>
            </a:extLst>
          </p:cNvPr>
          <p:cNvCxnSpPr>
            <a:cxnSpLocks/>
          </p:cNvCxnSpPr>
          <p:nvPr/>
        </p:nvCxnSpPr>
        <p:spPr>
          <a:xfrm>
            <a:off x="7476893" y="5558330"/>
            <a:ext cx="47058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263A2C-9E8E-8643-9E73-B4F12F5F673B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Search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for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known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systems in TARA data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54469D4-3E49-1145-9168-A58B181DD97D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120988-3DEA-43CC-9D07-E0CD77126C41}"/>
              </a:ext>
            </a:extLst>
          </p:cNvPr>
          <p:cNvSpPr/>
          <p:nvPr/>
        </p:nvSpPr>
        <p:spPr>
          <a:xfrm>
            <a:off x="5913703" y="2998030"/>
            <a:ext cx="6377357" cy="31510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A01512D-EBD5-408F-815E-A431373BC3F3}"/>
              </a:ext>
            </a:extLst>
          </p:cNvPr>
          <p:cNvSpPr/>
          <p:nvPr/>
        </p:nvSpPr>
        <p:spPr>
          <a:xfrm>
            <a:off x="8089275" y="8478408"/>
            <a:ext cx="3528634" cy="57968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196C9DA4-132A-4B0C-BC3B-6DE11F809054}"/>
              </a:ext>
            </a:extLst>
          </p:cNvPr>
          <p:cNvSpPr txBox="1"/>
          <p:nvPr/>
        </p:nvSpPr>
        <p:spPr>
          <a:xfrm>
            <a:off x="12648444" y="8991977"/>
            <a:ext cx="10265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1602378-FD5A-466E-99C4-4CDB7482AC44}"/>
              </a:ext>
            </a:extLst>
          </p:cNvPr>
          <p:cNvSpPr/>
          <p:nvPr/>
        </p:nvSpPr>
        <p:spPr>
          <a:xfrm>
            <a:off x="8089275" y="8478408"/>
            <a:ext cx="3528634" cy="57968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9F0887E-1113-4B33-A11B-2C8235A413DC}"/>
              </a:ext>
            </a:extLst>
          </p:cNvPr>
          <p:cNvSpPr/>
          <p:nvPr/>
        </p:nvSpPr>
        <p:spPr>
          <a:xfrm>
            <a:off x="11581795" y="6207607"/>
            <a:ext cx="1184807" cy="86443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89" name="Diagramme 88">
            <a:extLst>
              <a:ext uri="{FF2B5EF4-FFF2-40B4-BE49-F238E27FC236}">
                <a16:creationId xmlns:a16="http://schemas.microsoft.com/office/drawing/2014/main" id="{029E1B8F-EF89-48CC-A78E-D3422B1D8B07}"/>
              </a:ext>
            </a:extLst>
          </p:cNvPr>
          <p:cNvGraphicFramePr/>
          <p:nvPr/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777853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Bacterial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defense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against</a:t>
            </a:r>
            <a:r>
              <a:rPr lang="fr-FR" sz="3200" dirty="0">
                <a:solidFill>
                  <a:srgbClr val="92D050"/>
                </a:solidFill>
              </a:rPr>
              <a:t> phages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07FCE0-30B7-2D47-B754-47518E286407}"/>
              </a:ext>
            </a:extLst>
          </p:cNvPr>
          <p:cNvSpPr txBox="1"/>
          <p:nvPr/>
        </p:nvSpPr>
        <p:spPr>
          <a:xfrm>
            <a:off x="0" y="9432371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/>
              <a:t>A. </a:t>
            </a:r>
            <a:r>
              <a:rPr lang="en-US" sz="1200" dirty="0" err="1"/>
              <a:t>Bernheim</a:t>
            </a:r>
            <a:r>
              <a:rPr lang="en-US" sz="1200" dirty="0"/>
              <a:t> and R. </a:t>
            </a:r>
            <a:r>
              <a:rPr lang="en-US" sz="1200" dirty="0" err="1"/>
              <a:t>Sorek</a:t>
            </a:r>
            <a:r>
              <a:rPr lang="en-US" sz="1200" dirty="0"/>
              <a:t>, “The pan-immune system of bacteria: antiviral </a:t>
            </a:r>
            <a:r>
              <a:rPr lang="en-US" sz="1200" dirty="0" err="1"/>
              <a:t>defence</a:t>
            </a:r>
            <a:r>
              <a:rPr lang="en-US" sz="1200" dirty="0"/>
              <a:t> as a community resource,” </a:t>
            </a:r>
            <a:r>
              <a:rPr lang="en-US" sz="1200" i="1" dirty="0"/>
              <a:t>Nat. Rev. Microbiol.</a:t>
            </a:r>
            <a:r>
              <a:rPr lang="en-US" sz="1200" dirty="0"/>
              <a:t>, 2019.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BFBC86-21BD-42F5-BC8F-731DC5615E44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34CD96F-AD4E-4477-AD30-F8D1EC436F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75" y="1984485"/>
            <a:ext cx="7853231" cy="702146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0C58D7-3D9C-49C3-A07C-DF1D31A46FB9}"/>
              </a:ext>
            </a:extLst>
          </p:cNvPr>
          <p:cNvSpPr/>
          <p:nvPr/>
        </p:nvSpPr>
        <p:spPr>
          <a:xfrm>
            <a:off x="3698379" y="5793393"/>
            <a:ext cx="2978926" cy="11772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1DFA41-E5CF-4CE1-BB76-65B747A962DA}"/>
              </a:ext>
            </a:extLst>
          </p:cNvPr>
          <p:cNvSpPr/>
          <p:nvPr/>
        </p:nvSpPr>
        <p:spPr>
          <a:xfrm>
            <a:off x="11347104" y="2857121"/>
            <a:ext cx="1490472" cy="3795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Bacterium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DD85D0-87E8-4324-9317-814651D4AF98}"/>
              </a:ext>
            </a:extLst>
          </p:cNvPr>
          <p:cNvSpPr/>
          <p:nvPr/>
        </p:nvSpPr>
        <p:spPr>
          <a:xfrm>
            <a:off x="11219519" y="3310742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Adsorption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inhibition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64ADAF-10F4-449B-8A8C-D9666D413933}"/>
              </a:ext>
            </a:extLst>
          </p:cNvPr>
          <p:cNvSpPr/>
          <p:nvPr/>
        </p:nvSpPr>
        <p:spPr>
          <a:xfrm>
            <a:off x="11219519" y="5016991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Injection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blocking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8AA50D-1A9E-4864-9FB6-15C100A54B49}"/>
              </a:ext>
            </a:extLst>
          </p:cNvPr>
          <p:cNvSpPr/>
          <p:nvPr/>
        </p:nvSpPr>
        <p:spPr>
          <a:xfrm>
            <a:off x="11219519" y="7070691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Restriction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chemeClr val="tx1"/>
                </a:solidFill>
              </a:rPr>
              <a:t>Modification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AFB355-1A0D-47B8-8DFD-BCA831288C4E}"/>
              </a:ext>
            </a:extLst>
          </p:cNvPr>
          <p:cNvSpPr/>
          <p:nvPr/>
        </p:nvSpPr>
        <p:spPr>
          <a:xfrm>
            <a:off x="8839031" y="6941480"/>
            <a:ext cx="990081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CRISPRs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D9C2C2-BE24-45EB-9CB2-0EB7DFAE1B70}"/>
              </a:ext>
            </a:extLst>
          </p:cNvPr>
          <p:cNvSpPr/>
          <p:nvPr/>
        </p:nvSpPr>
        <p:spPr>
          <a:xfrm>
            <a:off x="4575832" y="6326054"/>
            <a:ext cx="2075715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chemeClr val="tx1"/>
                </a:solidFill>
              </a:rPr>
              <a:t>A</a:t>
            </a: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bortive infection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48F73E-C1FE-43CC-BA03-EEF77411D44B}"/>
              </a:ext>
            </a:extLst>
          </p:cNvPr>
          <p:cNvSpPr/>
          <p:nvPr/>
        </p:nvSpPr>
        <p:spPr>
          <a:xfrm>
            <a:off x="9829112" y="4927554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Attachment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B162B6-EB5F-48A7-946D-2EAF5ED110FC}"/>
              </a:ext>
            </a:extLst>
          </p:cNvPr>
          <p:cNvSpPr/>
          <p:nvPr/>
        </p:nvSpPr>
        <p:spPr>
          <a:xfrm>
            <a:off x="9829112" y="6645817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DNA injection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8610D8-D53A-415A-8BA6-0F6082CECAE6}"/>
              </a:ext>
            </a:extLst>
          </p:cNvPr>
          <p:cNvSpPr/>
          <p:nvPr/>
        </p:nvSpPr>
        <p:spPr>
          <a:xfrm>
            <a:off x="8655790" y="8562148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 err="1">
                <a:solidFill>
                  <a:schemeClr val="tx1"/>
                </a:solidFill>
              </a:rPr>
              <a:t>Replication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3239F-1088-4BF5-9C3F-968308E6D7C8}"/>
              </a:ext>
            </a:extLst>
          </p:cNvPr>
          <p:cNvSpPr/>
          <p:nvPr/>
        </p:nvSpPr>
        <p:spPr>
          <a:xfrm>
            <a:off x="7348559" y="6623289"/>
            <a:ext cx="1307231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solidFill>
                  <a:schemeClr val="tx1"/>
                </a:solidFill>
              </a:rPr>
              <a:t>Transcription and translation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4F5FB7-791C-4114-BF1A-DB3C7F603325}"/>
              </a:ext>
            </a:extLst>
          </p:cNvPr>
          <p:cNvSpPr/>
          <p:nvPr/>
        </p:nvSpPr>
        <p:spPr>
          <a:xfrm>
            <a:off x="7324473" y="4935896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Assembly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8287A4-05D5-4979-852F-1928C62BA48B}"/>
              </a:ext>
            </a:extLst>
          </p:cNvPr>
          <p:cNvSpPr/>
          <p:nvPr/>
        </p:nvSpPr>
        <p:spPr>
          <a:xfrm>
            <a:off x="7286664" y="3586770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Lysis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Cadre 40">
            <a:extLst>
              <a:ext uri="{FF2B5EF4-FFF2-40B4-BE49-F238E27FC236}">
                <a16:creationId xmlns:a16="http://schemas.microsoft.com/office/drawing/2014/main" id="{767D8257-735C-4719-A83A-EEB2E34211DA}"/>
              </a:ext>
            </a:extLst>
          </p:cNvPr>
          <p:cNvSpPr/>
          <p:nvPr/>
        </p:nvSpPr>
        <p:spPr>
          <a:xfrm>
            <a:off x="997163" y="2303155"/>
            <a:ext cx="4498209" cy="946367"/>
          </a:xfrm>
          <a:prstGeom prst="frame">
            <a:avLst>
              <a:gd name="adj1" fmla="val 8784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0A5C285-8010-43D4-B690-3E1B5B194B7D}"/>
              </a:ext>
            </a:extLst>
          </p:cNvPr>
          <p:cNvSpPr txBox="1"/>
          <p:nvPr/>
        </p:nvSpPr>
        <p:spPr>
          <a:xfrm>
            <a:off x="1072686" y="2374776"/>
            <a:ext cx="442268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Systems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targeting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the </a:t>
            </a:r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beginning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</a:p>
          <a:p>
            <a:pPr rtl="0" latinLnBrk="1" hangingPunct="0"/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of the infection cycle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47" name="Cadre 46">
            <a:extLst>
              <a:ext uri="{FF2B5EF4-FFF2-40B4-BE49-F238E27FC236}">
                <a16:creationId xmlns:a16="http://schemas.microsoft.com/office/drawing/2014/main" id="{8BF878B6-3D9C-4AE8-9EFD-B3474F34BD52}"/>
              </a:ext>
            </a:extLst>
          </p:cNvPr>
          <p:cNvSpPr/>
          <p:nvPr/>
        </p:nvSpPr>
        <p:spPr>
          <a:xfrm>
            <a:off x="11106975" y="3304075"/>
            <a:ext cx="1302438" cy="546812"/>
          </a:xfrm>
          <a:prstGeom prst="frame">
            <a:avLst>
              <a:gd name="adj1" fmla="val 14951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Cadre 47">
            <a:extLst>
              <a:ext uri="{FF2B5EF4-FFF2-40B4-BE49-F238E27FC236}">
                <a16:creationId xmlns:a16="http://schemas.microsoft.com/office/drawing/2014/main" id="{5E61A6C7-4ABF-4F26-B159-36FD8D3988C3}"/>
              </a:ext>
            </a:extLst>
          </p:cNvPr>
          <p:cNvSpPr/>
          <p:nvPr/>
        </p:nvSpPr>
        <p:spPr>
          <a:xfrm>
            <a:off x="11095726" y="5016744"/>
            <a:ext cx="1302438" cy="546812"/>
          </a:xfrm>
          <a:prstGeom prst="frame">
            <a:avLst>
              <a:gd name="adj1" fmla="val 14951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4" name="Diagramme 23">
            <a:extLst>
              <a:ext uri="{FF2B5EF4-FFF2-40B4-BE49-F238E27FC236}">
                <a16:creationId xmlns:a16="http://schemas.microsoft.com/office/drawing/2014/main" id="{C43A887C-E6FD-4A36-B6AD-399B61673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464579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608072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9D1453FC-F456-43FE-8318-D90B30A2D3E1}"/>
              </a:ext>
            </a:extLst>
          </p:cNvPr>
          <p:cNvSpPr/>
          <p:nvPr/>
        </p:nvSpPr>
        <p:spPr>
          <a:xfrm>
            <a:off x="7572911" y="1217630"/>
            <a:ext cx="4320674" cy="668960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bg1"/>
                </a:solidFill>
              </a:rPr>
              <a:t>TARA </a:t>
            </a:r>
            <a:r>
              <a:rPr lang="fr-BE" sz="1400" dirty="0" err="1">
                <a:solidFill>
                  <a:schemeClr val="bg1"/>
                </a:solidFill>
              </a:rPr>
              <a:t>Oceans</a:t>
            </a:r>
            <a:endParaRPr lang="fr-BE" sz="1400" dirty="0">
              <a:solidFill>
                <a:schemeClr val="bg1"/>
              </a:solidFill>
            </a:endParaRPr>
          </a:p>
          <a:p>
            <a:pPr algn="ctr"/>
            <a:r>
              <a:rPr lang="fr-BE" sz="1400" dirty="0">
                <a:solidFill>
                  <a:schemeClr val="bg1"/>
                </a:solidFill>
              </a:rPr>
              <a:t>86 M contigs (154 M </a:t>
            </a:r>
            <a:r>
              <a:rPr lang="fr-BE" sz="1400" dirty="0" err="1">
                <a:solidFill>
                  <a:schemeClr val="bg1"/>
                </a:solidFill>
              </a:rPr>
              <a:t>genes</a:t>
            </a:r>
            <a:r>
              <a:rPr lang="fr-BE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3" name="Flèche : bas 102">
            <a:extLst>
              <a:ext uri="{FF2B5EF4-FFF2-40B4-BE49-F238E27FC236}">
                <a16:creationId xmlns:a16="http://schemas.microsoft.com/office/drawing/2014/main" id="{B288B7B4-2B8B-451C-8F45-2E7287FF88F3}"/>
              </a:ext>
            </a:extLst>
          </p:cNvPr>
          <p:cNvSpPr/>
          <p:nvPr/>
        </p:nvSpPr>
        <p:spPr>
          <a:xfrm>
            <a:off x="9610493" y="194206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5" name="Rectangle : coins arrondis 104">
            <a:extLst>
              <a:ext uri="{FF2B5EF4-FFF2-40B4-BE49-F238E27FC236}">
                <a16:creationId xmlns:a16="http://schemas.microsoft.com/office/drawing/2014/main" id="{0F53B9A2-0DFE-4F88-A1E9-5A821B10277A}"/>
              </a:ext>
            </a:extLst>
          </p:cNvPr>
          <p:cNvSpPr/>
          <p:nvPr/>
        </p:nvSpPr>
        <p:spPr>
          <a:xfrm>
            <a:off x="7572911" y="2309593"/>
            <a:ext cx="4231162" cy="60275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Filtration des contigs &gt;3 gènes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51.527.577 gènes &amp; 11.377.801 contigs</a:t>
            </a:r>
          </a:p>
        </p:txBody>
      </p:sp>
      <p:sp>
        <p:nvSpPr>
          <p:cNvPr id="106" name="Rectangle : coins arrondis 105">
            <a:extLst>
              <a:ext uri="{FF2B5EF4-FFF2-40B4-BE49-F238E27FC236}">
                <a16:creationId xmlns:a16="http://schemas.microsoft.com/office/drawing/2014/main" id="{FA686FC2-D192-482E-8430-E1CF5C8B3DD0}"/>
              </a:ext>
            </a:extLst>
          </p:cNvPr>
          <p:cNvSpPr/>
          <p:nvPr/>
        </p:nvSpPr>
        <p:spPr>
          <a:xfrm>
            <a:off x="5634008" y="3382529"/>
            <a:ext cx="3260609" cy="582584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Identification des prophages dans les contigs de TARA avec Virsorter2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726.295 contigs &amp; 3.809.940 gènes</a:t>
            </a:r>
          </a:p>
        </p:txBody>
      </p:sp>
      <p:sp>
        <p:nvSpPr>
          <p:cNvPr id="107" name="Rectangle : coins arrondis 106">
            <a:extLst>
              <a:ext uri="{FF2B5EF4-FFF2-40B4-BE49-F238E27FC236}">
                <a16:creationId xmlns:a16="http://schemas.microsoft.com/office/drawing/2014/main" id="{9A83EA12-0252-4ED6-8D9C-289111D7AF3B}"/>
              </a:ext>
            </a:extLst>
          </p:cNvPr>
          <p:cNvSpPr/>
          <p:nvPr/>
        </p:nvSpPr>
        <p:spPr>
          <a:xfrm>
            <a:off x="4840392" y="4435297"/>
            <a:ext cx="2211572" cy="582584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des gènes exprimés dans les prophages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539.232 gènes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77EDC73E-2983-40CD-A01D-9F90A9C82331}"/>
              </a:ext>
            </a:extLst>
          </p:cNvPr>
          <p:cNvSpPr/>
          <p:nvPr/>
        </p:nvSpPr>
        <p:spPr>
          <a:xfrm>
            <a:off x="9353206" y="3375342"/>
            <a:ext cx="3260609" cy="5825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séquences de Tyrosine Recombinase avec HMMER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99.860 sequences</a:t>
            </a:r>
          </a:p>
        </p:txBody>
      </p:sp>
      <p:sp>
        <p:nvSpPr>
          <p:cNvPr id="109" name="Rectangle : coins arrondis 108">
            <a:extLst>
              <a:ext uri="{FF2B5EF4-FFF2-40B4-BE49-F238E27FC236}">
                <a16:creationId xmlns:a16="http://schemas.microsoft.com/office/drawing/2014/main" id="{0BDAF7D6-FD8F-4906-8482-1CF478C8EDCE}"/>
              </a:ext>
            </a:extLst>
          </p:cNvPr>
          <p:cNvSpPr/>
          <p:nvPr/>
        </p:nvSpPr>
        <p:spPr>
          <a:xfrm>
            <a:off x="7520189" y="5668183"/>
            <a:ext cx="4283884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 tout les gènes exprimés dans un prophage contenant une Tyrosine Recombinase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3667 gènes</a:t>
            </a:r>
          </a:p>
        </p:txBody>
      </p:sp>
      <p:sp>
        <p:nvSpPr>
          <p:cNvPr id="110" name="Flèche : pentagone 109">
            <a:extLst>
              <a:ext uri="{FF2B5EF4-FFF2-40B4-BE49-F238E27FC236}">
                <a16:creationId xmlns:a16="http://schemas.microsoft.com/office/drawing/2014/main" id="{C2EB6AC9-EAA2-46D3-B62A-2B9FBF52B181}"/>
              </a:ext>
            </a:extLst>
          </p:cNvPr>
          <p:cNvSpPr/>
          <p:nvPr/>
        </p:nvSpPr>
        <p:spPr>
          <a:xfrm>
            <a:off x="8434868" y="827289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1" name="Flèche : pentagone 110">
            <a:extLst>
              <a:ext uri="{FF2B5EF4-FFF2-40B4-BE49-F238E27FC236}">
                <a16:creationId xmlns:a16="http://schemas.microsoft.com/office/drawing/2014/main" id="{835431EB-1B35-4E8F-A1BA-E1C8DBE28F99}"/>
              </a:ext>
            </a:extLst>
          </p:cNvPr>
          <p:cNvSpPr/>
          <p:nvPr/>
        </p:nvSpPr>
        <p:spPr>
          <a:xfrm>
            <a:off x="9066455" y="826409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2" name="Flèche : pentagone 111">
            <a:extLst>
              <a:ext uri="{FF2B5EF4-FFF2-40B4-BE49-F238E27FC236}">
                <a16:creationId xmlns:a16="http://schemas.microsoft.com/office/drawing/2014/main" id="{23778B45-9769-45CC-AEF6-1DBF8FCA91A4}"/>
              </a:ext>
            </a:extLst>
          </p:cNvPr>
          <p:cNvSpPr/>
          <p:nvPr/>
        </p:nvSpPr>
        <p:spPr>
          <a:xfrm>
            <a:off x="8071095" y="826409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3" name="Flèche : pentagone 112">
            <a:extLst>
              <a:ext uri="{FF2B5EF4-FFF2-40B4-BE49-F238E27FC236}">
                <a16:creationId xmlns:a16="http://schemas.microsoft.com/office/drawing/2014/main" id="{69389435-6767-4E50-96AE-D3138E18EB6C}"/>
              </a:ext>
            </a:extLst>
          </p:cNvPr>
          <p:cNvSpPr/>
          <p:nvPr/>
        </p:nvSpPr>
        <p:spPr>
          <a:xfrm>
            <a:off x="9552799" y="827289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Flèche : pentagone 113">
            <a:extLst>
              <a:ext uri="{FF2B5EF4-FFF2-40B4-BE49-F238E27FC236}">
                <a16:creationId xmlns:a16="http://schemas.microsoft.com/office/drawing/2014/main" id="{A513D2FE-FB37-4625-976C-E89F7CF7F935}"/>
              </a:ext>
            </a:extLst>
          </p:cNvPr>
          <p:cNvSpPr/>
          <p:nvPr/>
        </p:nvSpPr>
        <p:spPr>
          <a:xfrm>
            <a:off x="10228552" y="827289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Flèche : pentagone 114">
            <a:extLst>
              <a:ext uri="{FF2B5EF4-FFF2-40B4-BE49-F238E27FC236}">
                <a16:creationId xmlns:a16="http://schemas.microsoft.com/office/drawing/2014/main" id="{8F557517-589C-4071-9BA3-97D6E8311479}"/>
              </a:ext>
            </a:extLst>
          </p:cNvPr>
          <p:cNvSpPr/>
          <p:nvPr/>
        </p:nvSpPr>
        <p:spPr>
          <a:xfrm>
            <a:off x="10693089" y="827579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FCFBDAE9-8C04-4C92-B6C9-58A95096A1EE}"/>
              </a:ext>
            </a:extLst>
          </p:cNvPr>
          <p:cNvCxnSpPr>
            <a:cxnSpLocks/>
          </p:cNvCxnSpPr>
          <p:nvPr/>
        </p:nvCxnSpPr>
        <p:spPr>
          <a:xfrm>
            <a:off x="9474176" y="814566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itre 1">
            <a:extLst>
              <a:ext uri="{FF2B5EF4-FFF2-40B4-BE49-F238E27FC236}">
                <a16:creationId xmlns:a16="http://schemas.microsoft.com/office/drawing/2014/main" id="{98561D9D-DAD4-443D-9184-1420F1553AE6}"/>
              </a:ext>
            </a:extLst>
          </p:cNvPr>
          <p:cNvSpPr txBox="1">
            <a:spLocks/>
          </p:cNvSpPr>
          <p:nvPr/>
        </p:nvSpPr>
        <p:spPr>
          <a:xfrm>
            <a:off x="9526657" y="7646253"/>
            <a:ext cx="1113949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Système de défense candidat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62AB3200-D596-4A45-AD50-9E20C9EA6DC1}"/>
              </a:ext>
            </a:extLst>
          </p:cNvPr>
          <p:cNvCxnSpPr>
            <a:cxnSpLocks/>
          </p:cNvCxnSpPr>
          <p:nvPr/>
        </p:nvCxnSpPr>
        <p:spPr>
          <a:xfrm>
            <a:off x="10693089" y="857529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itre 1">
            <a:extLst>
              <a:ext uri="{FF2B5EF4-FFF2-40B4-BE49-F238E27FC236}">
                <a16:creationId xmlns:a16="http://schemas.microsoft.com/office/drawing/2014/main" id="{B9E33A05-96FC-4009-8176-8E3653BD17A5}"/>
              </a:ext>
            </a:extLst>
          </p:cNvPr>
          <p:cNvSpPr txBox="1">
            <a:spLocks/>
          </p:cNvSpPr>
          <p:nvPr/>
        </p:nvSpPr>
        <p:spPr>
          <a:xfrm>
            <a:off x="10614834" y="8573203"/>
            <a:ext cx="643164" cy="229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y</a:t>
            </a:r>
          </a:p>
        </p:txBody>
      </p: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11DF4AC8-3ACB-4FA5-B653-B5D4739D37ED}"/>
              </a:ext>
            </a:extLst>
          </p:cNvPr>
          <p:cNvCxnSpPr>
            <a:cxnSpLocks/>
          </p:cNvCxnSpPr>
          <p:nvPr/>
        </p:nvCxnSpPr>
        <p:spPr>
          <a:xfrm>
            <a:off x="9074270" y="858731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itre 1">
            <a:extLst>
              <a:ext uri="{FF2B5EF4-FFF2-40B4-BE49-F238E27FC236}">
                <a16:creationId xmlns:a16="http://schemas.microsoft.com/office/drawing/2014/main" id="{72594BE7-2F92-4017-A918-9F34C375B0F3}"/>
              </a:ext>
            </a:extLst>
          </p:cNvPr>
          <p:cNvSpPr txBox="1">
            <a:spLocks/>
          </p:cNvSpPr>
          <p:nvPr/>
        </p:nvSpPr>
        <p:spPr>
          <a:xfrm>
            <a:off x="8967329" y="8594122"/>
            <a:ext cx="643164" cy="21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x</a:t>
            </a:r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22EEADC-F7A9-40C4-B2C2-1F9E56D4A530}"/>
              </a:ext>
            </a:extLst>
          </p:cNvPr>
          <p:cNvSpPr txBox="1">
            <a:spLocks/>
          </p:cNvSpPr>
          <p:nvPr/>
        </p:nvSpPr>
        <p:spPr>
          <a:xfrm>
            <a:off x="8469739" y="7950342"/>
            <a:ext cx="505989" cy="217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100" dirty="0"/>
              <a:t>TR</a:t>
            </a:r>
          </a:p>
        </p:txBody>
      </p: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54A1A4E0-6EB5-4FDA-982C-4DCA6285F1EF}"/>
              </a:ext>
            </a:extLst>
          </p:cNvPr>
          <p:cNvCxnSpPr>
            <a:cxnSpLocks/>
          </p:cNvCxnSpPr>
          <p:nvPr/>
        </p:nvCxnSpPr>
        <p:spPr>
          <a:xfrm>
            <a:off x="8434868" y="816777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Flèche : pentagone 123">
            <a:extLst>
              <a:ext uri="{FF2B5EF4-FFF2-40B4-BE49-F238E27FC236}">
                <a16:creationId xmlns:a16="http://schemas.microsoft.com/office/drawing/2014/main" id="{32B96230-A55F-40B0-98A3-124D5727B236}"/>
              </a:ext>
            </a:extLst>
          </p:cNvPr>
          <p:cNvSpPr/>
          <p:nvPr/>
        </p:nvSpPr>
        <p:spPr>
          <a:xfrm rot="10800000">
            <a:off x="11200797" y="826409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5" name="Flèche : pentagone 124">
            <a:extLst>
              <a:ext uri="{FF2B5EF4-FFF2-40B4-BE49-F238E27FC236}">
                <a16:creationId xmlns:a16="http://schemas.microsoft.com/office/drawing/2014/main" id="{657A577D-84DC-48E2-B7B0-97FA27DA6A7E}"/>
              </a:ext>
            </a:extLst>
          </p:cNvPr>
          <p:cNvSpPr/>
          <p:nvPr/>
        </p:nvSpPr>
        <p:spPr>
          <a:xfrm rot="10800000">
            <a:off x="11553764" y="8284748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lèche : pentagone 125">
            <a:extLst>
              <a:ext uri="{FF2B5EF4-FFF2-40B4-BE49-F238E27FC236}">
                <a16:creationId xmlns:a16="http://schemas.microsoft.com/office/drawing/2014/main" id="{D514432C-85B5-4FE3-B3E5-304AC82C6798}"/>
              </a:ext>
            </a:extLst>
          </p:cNvPr>
          <p:cNvSpPr/>
          <p:nvPr/>
        </p:nvSpPr>
        <p:spPr>
          <a:xfrm>
            <a:off x="12061737" y="8264098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Flèche : pentagone 126">
            <a:extLst>
              <a:ext uri="{FF2B5EF4-FFF2-40B4-BE49-F238E27FC236}">
                <a16:creationId xmlns:a16="http://schemas.microsoft.com/office/drawing/2014/main" id="{34FA8477-061B-48C3-B61A-17F98A02F894}"/>
              </a:ext>
            </a:extLst>
          </p:cNvPr>
          <p:cNvSpPr/>
          <p:nvPr/>
        </p:nvSpPr>
        <p:spPr>
          <a:xfrm>
            <a:off x="12382447" y="8262145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8" name="Flèche : pentagone 127">
            <a:extLst>
              <a:ext uri="{FF2B5EF4-FFF2-40B4-BE49-F238E27FC236}">
                <a16:creationId xmlns:a16="http://schemas.microsoft.com/office/drawing/2014/main" id="{0C5F6D1E-4429-4791-9616-BA71E510DF04}"/>
              </a:ext>
            </a:extLst>
          </p:cNvPr>
          <p:cNvSpPr/>
          <p:nvPr/>
        </p:nvSpPr>
        <p:spPr>
          <a:xfrm>
            <a:off x="7370468" y="826410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9" name="Flèche : pentagone 128">
            <a:extLst>
              <a:ext uri="{FF2B5EF4-FFF2-40B4-BE49-F238E27FC236}">
                <a16:creationId xmlns:a16="http://schemas.microsoft.com/office/drawing/2014/main" id="{E4D779E5-9919-44BC-A14E-BD45EBD0992C}"/>
              </a:ext>
            </a:extLst>
          </p:cNvPr>
          <p:cNvSpPr/>
          <p:nvPr/>
        </p:nvSpPr>
        <p:spPr>
          <a:xfrm>
            <a:off x="7692527" y="826410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E0324C78-BB21-4BC2-BE42-447458337A3C}"/>
              </a:ext>
            </a:extLst>
          </p:cNvPr>
          <p:cNvCxnSpPr>
            <a:cxnSpLocks/>
          </p:cNvCxnSpPr>
          <p:nvPr/>
        </p:nvCxnSpPr>
        <p:spPr>
          <a:xfrm>
            <a:off x="7724169" y="8840123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Titre 1">
            <a:extLst>
              <a:ext uri="{FF2B5EF4-FFF2-40B4-BE49-F238E27FC236}">
                <a16:creationId xmlns:a16="http://schemas.microsoft.com/office/drawing/2014/main" id="{5D90F8A4-747D-44F5-AE5C-9C9955862B40}"/>
              </a:ext>
            </a:extLst>
          </p:cNvPr>
          <p:cNvSpPr txBox="1">
            <a:spLocks/>
          </p:cNvSpPr>
          <p:nvPr/>
        </p:nvSpPr>
        <p:spPr>
          <a:xfrm>
            <a:off x="9725433" y="8840123"/>
            <a:ext cx="715714" cy="244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Prophage</a:t>
            </a:r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2DCD41D2-0900-4CE1-9CF5-F4EFC5A8F772}"/>
              </a:ext>
            </a:extLst>
          </p:cNvPr>
          <p:cNvSpPr/>
          <p:nvPr/>
        </p:nvSpPr>
        <p:spPr>
          <a:xfrm>
            <a:off x="7572911" y="6726889"/>
            <a:ext cx="4283884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familles protéiques des gènes avec HMMER et la base de données PFAM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C50F47F1-614B-4E18-A67E-796CCF18840C}"/>
              </a:ext>
            </a:extLst>
          </p:cNvPr>
          <p:cNvCxnSpPr>
            <a:cxnSpLocks/>
            <a:stCxn id="134" idx="3"/>
            <a:endCxn id="146" idx="0"/>
          </p:cNvCxnSpPr>
          <p:nvPr/>
        </p:nvCxnSpPr>
        <p:spPr>
          <a:xfrm flipV="1">
            <a:off x="7446315" y="7369118"/>
            <a:ext cx="2220234" cy="3478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adre 133">
            <a:extLst>
              <a:ext uri="{FF2B5EF4-FFF2-40B4-BE49-F238E27FC236}">
                <a16:creationId xmlns:a16="http://schemas.microsoft.com/office/drawing/2014/main" id="{64A1073C-0CCD-4141-B0E1-A71717784BE3}"/>
              </a:ext>
            </a:extLst>
          </p:cNvPr>
          <p:cNvSpPr/>
          <p:nvPr/>
        </p:nvSpPr>
        <p:spPr>
          <a:xfrm>
            <a:off x="5074620" y="7397281"/>
            <a:ext cx="2371695" cy="639277"/>
          </a:xfrm>
          <a:prstGeom prst="frame">
            <a:avLst>
              <a:gd name="adj1" fmla="val 35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35" name="Titre 1">
            <a:extLst>
              <a:ext uri="{FF2B5EF4-FFF2-40B4-BE49-F238E27FC236}">
                <a16:creationId xmlns:a16="http://schemas.microsoft.com/office/drawing/2014/main" id="{4125E86C-6E80-43E4-B6A4-802A427B61C4}"/>
              </a:ext>
            </a:extLst>
          </p:cNvPr>
          <p:cNvSpPr txBox="1">
            <a:spLocks/>
          </p:cNvSpPr>
          <p:nvPr/>
        </p:nvSpPr>
        <p:spPr>
          <a:xfrm>
            <a:off x="5144824" y="7360339"/>
            <a:ext cx="2371694" cy="626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1100" dirty="0"/>
              <a:t>Conservation de l’ordre des gènes prédits dans d’autres (meta)-génomes</a:t>
            </a:r>
          </a:p>
        </p:txBody>
      </p:sp>
      <p:sp>
        <p:nvSpPr>
          <p:cNvPr id="136" name="Rectangle : coins arrondis 135">
            <a:extLst>
              <a:ext uri="{FF2B5EF4-FFF2-40B4-BE49-F238E27FC236}">
                <a16:creationId xmlns:a16="http://schemas.microsoft.com/office/drawing/2014/main" id="{8209B2D5-6AC3-42C3-8B06-B3765C2A2663}"/>
              </a:ext>
            </a:extLst>
          </p:cNvPr>
          <p:cNvSpPr/>
          <p:nvPr/>
        </p:nvSpPr>
        <p:spPr>
          <a:xfrm>
            <a:off x="7520189" y="4444166"/>
            <a:ext cx="4283884" cy="595153"/>
          </a:xfrm>
          <a:prstGeom prst="roundRect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Prophage contenant un gène de Tyrosine Recombinase</a:t>
            </a:r>
          </a:p>
        </p:txBody>
      </p:sp>
      <p:cxnSp>
        <p:nvCxnSpPr>
          <p:cNvPr id="137" name="Connecteur droit avec flèche 136">
            <a:extLst>
              <a:ext uri="{FF2B5EF4-FFF2-40B4-BE49-F238E27FC236}">
                <a16:creationId xmlns:a16="http://schemas.microsoft.com/office/drawing/2014/main" id="{3E4B027D-E775-492E-A2A1-FD8C398E7614}"/>
              </a:ext>
            </a:extLst>
          </p:cNvPr>
          <p:cNvCxnSpPr>
            <a:cxnSpLocks/>
          </p:cNvCxnSpPr>
          <p:nvPr/>
        </p:nvCxnSpPr>
        <p:spPr>
          <a:xfrm>
            <a:off x="5926846" y="5975512"/>
            <a:ext cx="149386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7EA82318-20D2-41D6-868D-23CC4590152B}"/>
              </a:ext>
            </a:extLst>
          </p:cNvPr>
          <p:cNvCxnSpPr>
            <a:cxnSpLocks/>
          </p:cNvCxnSpPr>
          <p:nvPr/>
        </p:nvCxnSpPr>
        <p:spPr>
          <a:xfrm>
            <a:off x="5937787" y="5112739"/>
            <a:ext cx="0" cy="85343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A1D2023D-B3BC-427A-833D-503B2BB885F6}"/>
              </a:ext>
            </a:extLst>
          </p:cNvPr>
          <p:cNvCxnSpPr>
            <a:cxnSpLocks/>
          </p:cNvCxnSpPr>
          <p:nvPr/>
        </p:nvCxnSpPr>
        <p:spPr>
          <a:xfrm>
            <a:off x="9662131" y="5097235"/>
            <a:ext cx="1" cy="4882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Connecteur droit avec flèche 139">
            <a:extLst>
              <a:ext uri="{FF2B5EF4-FFF2-40B4-BE49-F238E27FC236}">
                <a16:creationId xmlns:a16="http://schemas.microsoft.com/office/drawing/2014/main" id="{D911BD7D-2B3A-4322-B1F6-53831DD010BA}"/>
              </a:ext>
            </a:extLst>
          </p:cNvPr>
          <p:cNvCxnSpPr>
            <a:cxnSpLocks/>
          </p:cNvCxnSpPr>
          <p:nvPr/>
        </p:nvCxnSpPr>
        <p:spPr>
          <a:xfrm>
            <a:off x="9688492" y="6380140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1" name="Flèche : bas 140">
            <a:extLst>
              <a:ext uri="{FF2B5EF4-FFF2-40B4-BE49-F238E27FC236}">
                <a16:creationId xmlns:a16="http://schemas.microsoft.com/office/drawing/2014/main" id="{A241FCFF-8204-406B-BA2E-36A900C335D6}"/>
              </a:ext>
            </a:extLst>
          </p:cNvPr>
          <p:cNvSpPr/>
          <p:nvPr/>
        </p:nvSpPr>
        <p:spPr>
          <a:xfrm>
            <a:off x="8024147" y="2994836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2" name="Flèche : bas 141">
            <a:extLst>
              <a:ext uri="{FF2B5EF4-FFF2-40B4-BE49-F238E27FC236}">
                <a16:creationId xmlns:a16="http://schemas.microsoft.com/office/drawing/2014/main" id="{EEBA83AF-CE2C-4537-8E7A-90F1EA3CA38B}"/>
              </a:ext>
            </a:extLst>
          </p:cNvPr>
          <p:cNvSpPr/>
          <p:nvPr/>
        </p:nvSpPr>
        <p:spPr>
          <a:xfrm>
            <a:off x="11257998" y="2980981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3" name="Flèche : bas 142">
            <a:extLst>
              <a:ext uri="{FF2B5EF4-FFF2-40B4-BE49-F238E27FC236}">
                <a16:creationId xmlns:a16="http://schemas.microsoft.com/office/drawing/2014/main" id="{BD1E6CB5-F4C2-4089-AB91-46CC49DD7C46}"/>
              </a:ext>
            </a:extLst>
          </p:cNvPr>
          <p:cNvSpPr/>
          <p:nvPr/>
        </p:nvSpPr>
        <p:spPr>
          <a:xfrm>
            <a:off x="8681776" y="406967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Flèche : bas 143">
            <a:extLst>
              <a:ext uri="{FF2B5EF4-FFF2-40B4-BE49-F238E27FC236}">
                <a16:creationId xmlns:a16="http://schemas.microsoft.com/office/drawing/2014/main" id="{44887B13-61DC-484E-9F27-FC40A23B7CFA}"/>
              </a:ext>
            </a:extLst>
          </p:cNvPr>
          <p:cNvSpPr/>
          <p:nvPr/>
        </p:nvSpPr>
        <p:spPr>
          <a:xfrm>
            <a:off x="6765444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Flèche : bas 144">
            <a:extLst>
              <a:ext uri="{FF2B5EF4-FFF2-40B4-BE49-F238E27FC236}">
                <a16:creationId xmlns:a16="http://schemas.microsoft.com/office/drawing/2014/main" id="{8DEF4C19-47CA-46C8-95F6-5B51FC77B6B6}"/>
              </a:ext>
            </a:extLst>
          </p:cNvPr>
          <p:cNvSpPr/>
          <p:nvPr/>
        </p:nvSpPr>
        <p:spPr>
          <a:xfrm>
            <a:off x="10441147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Flèche : bas 145">
            <a:extLst>
              <a:ext uri="{FF2B5EF4-FFF2-40B4-BE49-F238E27FC236}">
                <a16:creationId xmlns:a16="http://schemas.microsoft.com/office/drawing/2014/main" id="{5DAD4874-40A2-4893-B196-A6720479A419}"/>
              </a:ext>
            </a:extLst>
          </p:cNvPr>
          <p:cNvSpPr/>
          <p:nvPr/>
        </p:nvSpPr>
        <p:spPr>
          <a:xfrm>
            <a:off x="9588068" y="736911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33F7E-3B81-426D-8759-C2817BF288C9}"/>
              </a:ext>
            </a:extLst>
          </p:cNvPr>
          <p:cNvSpPr/>
          <p:nvPr/>
        </p:nvSpPr>
        <p:spPr>
          <a:xfrm>
            <a:off x="4480242" y="1913416"/>
            <a:ext cx="8304125" cy="73786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79B345E7-6830-479B-9574-E88922598967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147" name="Flèche : pentagone 46">
            <a:extLst>
              <a:ext uri="{FF2B5EF4-FFF2-40B4-BE49-F238E27FC236}">
                <a16:creationId xmlns:a16="http://schemas.microsoft.com/office/drawing/2014/main" id="{9A9CA4CD-783D-4B19-AB41-0C3EC71A55CB}"/>
              </a:ext>
            </a:extLst>
          </p:cNvPr>
          <p:cNvSpPr/>
          <p:nvPr/>
        </p:nvSpPr>
        <p:spPr>
          <a:xfrm>
            <a:off x="1231665" y="3776454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0" name="Flèche : pentagone 47">
            <a:extLst>
              <a:ext uri="{FF2B5EF4-FFF2-40B4-BE49-F238E27FC236}">
                <a16:creationId xmlns:a16="http://schemas.microsoft.com/office/drawing/2014/main" id="{E74E8FE8-E8C3-4930-808B-D8498DC7899B}"/>
              </a:ext>
            </a:extLst>
          </p:cNvPr>
          <p:cNvSpPr/>
          <p:nvPr/>
        </p:nvSpPr>
        <p:spPr>
          <a:xfrm>
            <a:off x="1473105" y="3775469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1" name="Flèche : pentagone 31">
            <a:extLst>
              <a:ext uri="{FF2B5EF4-FFF2-40B4-BE49-F238E27FC236}">
                <a16:creationId xmlns:a16="http://schemas.microsoft.com/office/drawing/2014/main" id="{155C8AAA-7C78-4800-A1A1-6D2A8A0ACFD0}"/>
              </a:ext>
            </a:extLst>
          </p:cNvPr>
          <p:cNvSpPr/>
          <p:nvPr/>
        </p:nvSpPr>
        <p:spPr>
          <a:xfrm>
            <a:off x="1421587" y="2088868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2" name="Flèche : pentagone 27">
            <a:extLst>
              <a:ext uri="{FF2B5EF4-FFF2-40B4-BE49-F238E27FC236}">
                <a16:creationId xmlns:a16="http://schemas.microsoft.com/office/drawing/2014/main" id="{FB677407-7465-4900-B468-1CE6C7C2E75A}"/>
              </a:ext>
            </a:extLst>
          </p:cNvPr>
          <p:cNvSpPr/>
          <p:nvPr/>
        </p:nvSpPr>
        <p:spPr>
          <a:xfrm>
            <a:off x="1559585" y="2769639"/>
            <a:ext cx="459321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lèche : pentagone 28">
            <a:extLst>
              <a:ext uri="{FF2B5EF4-FFF2-40B4-BE49-F238E27FC236}">
                <a16:creationId xmlns:a16="http://schemas.microsoft.com/office/drawing/2014/main" id="{8A0C177B-1830-49E8-B47B-BB658A777329}"/>
              </a:ext>
            </a:extLst>
          </p:cNvPr>
          <p:cNvSpPr/>
          <p:nvPr/>
        </p:nvSpPr>
        <p:spPr>
          <a:xfrm>
            <a:off x="2027108" y="2769637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4" name="Flèche : pentagone 29">
            <a:extLst>
              <a:ext uri="{FF2B5EF4-FFF2-40B4-BE49-F238E27FC236}">
                <a16:creationId xmlns:a16="http://schemas.microsoft.com/office/drawing/2014/main" id="{CFC1ED2F-E283-4215-AE11-DAAB0D96E4C0}"/>
              </a:ext>
            </a:extLst>
          </p:cNvPr>
          <p:cNvSpPr/>
          <p:nvPr/>
        </p:nvSpPr>
        <p:spPr>
          <a:xfrm>
            <a:off x="1334852" y="2769639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5" name="Flèche : pentagone 30">
            <a:extLst>
              <a:ext uri="{FF2B5EF4-FFF2-40B4-BE49-F238E27FC236}">
                <a16:creationId xmlns:a16="http://schemas.microsoft.com/office/drawing/2014/main" id="{3638E151-46DB-446A-9AA3-F98DC22C1C88}"/>
              </a:ext>
            </a:extLst>
          </p:cNvPr>
          <p:cNvSpPr/>
          <p:nvPr/>
        </p:nvSpPr>
        <p:spPr>
          <a:xfrm>
            <a:off x="2361953" y="2762354"/>
            <a:ext cx="459321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6" name="Flèche : pentagone 31">
            <a:extLst>
              <a:ext uri="{FF2B5EF4-FFF2-40B4-BE49-F238E27FC236}">
                <a16:creationId xmlns:a16="http://schemas.microsoft.com/office/drawing/2014/main" id="{6E52228A-6E5D-4F5F-8403-DA5A4AD9D3EA}"/>
              </a:ext>
            </a:extLst>
          </p:cNvPr>
          <p:cNvSpPr/>
          <p:nvPr/>
        </p:nvSpPr>
        <p:spPr>
          <a:xfrm>
            <a:off x="2834602" y="2762354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7" name="Flèche : pentagone 32">
            <a:extLst>
              <a:ext uri="{FF2B5EF4-FFF2-40B4-BE49-F238E27FC236}">
                <a16:creationId xmlns:a16="http://schemas.microsoft.com/office/drawing/2014/main" id="{4FB85E57-6AC7-4085-AEA1-58AF72B0F596}"/>
              </a:ext>
            </a:extLst>
          </p:cNvPr>
          <p:cNvSpPr/>
          <p:nvPr/>
        </p:nvSpPr>
        <p:spPr>
          <a:xfrm>
            <a:off x="3173675" y="2762354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8" name="Flèche : pentagone 44">
            <a:extLst>
              <a:ext uri="{FF2B5EF4-FFF2-40B4-BE49-F238E27FC236}">
                <a16:creationId xmlns:a16="http://schemas.microsoft.com/office/drawing/2014/main" id="{6B66E62D-4BD4-4157-B58B-257AA8F5806B}"/>
              </a:ext>
            </a:extLst>
          </p:cNvPr>
          <p:cNvSpPr/>
          <p:nvPr/>
        </p:nvSpPr>
        <p:spPr>
          <a:xfrm rot="10800000">
            <a:off x="3534582" y="2762354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9" name="Flèche : pentagone 45">
            <a:extLst>
              <a:ext uri="{FF2B5EF4-FFF2-40B4-BE49-F238E27FC236}">
                <a16:creationId xmlns:a16="http://schemas.microsoft.com/office/drawing/2014/main" id="{190CB849-4C60-4F70-A94E-4E8B01B41F33}"/>
              </a:ext>
            </a:extLst>
          </p:cNvPr>
          <p:cNvSpPr/>
          <p:nvPr/>
        </p:nvSpPr>
        <p:spPr>
          <a:xfrm rot="10800000">
            <a:off x="3774857" y="2764416"/>
            <a:ext cx="32574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0" name="Flèche : pentagone 46">
            <a:extLst>
              <a:ext uri="{FF2B5EF4-FFF2-40B4-BE49-F238E27FC236}">
                <a16:creationId xmlns:a16="http://schemas.microsoft.com/office/drawing/2014/main" id="{D7581046-85E2-4A7F-93B9-27D10CC112B0}"/>
              </a:ext>
            </a:extLst>
          </p:cNvPr>
          <p:cNvSpPr/>
          <p:nvPr/>
        </p:nvSpPr>
        <p:spPr>
          <a:xfrm>
            <a:off x="4128283" y="2763340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1" name="Flèche : pentagone 47">
            <a:extLst>
              <a:ext uri="{FF2B5EF4-FFF2-40B4-BE49-F238E27FC236}">
                <a16:creationId xmlns:a16="http://schemas.microsoft.com/office/drawing/2014/main" id="{394C0E57-8C37-4F1D-8873-95BC93B638DD}"/>
              </a:ext>
            </a:extLst>
          </p:cNvPr>
          <p:cNvSpPr/>
          <p:nvPr/>
        </p:nvSpPr>
        <p:spPr>
          <a:xfrm>
            <a:off x="4369723" y="2762355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2" name="Flèche : pentagone 48">
            <a:extLst>
              <a:ext uri="{FF2B5EF4-FFF2-40B4-BE49-F238E27FC236}">
                <a16:creationId xmlns:a16="http://schemas.microsoft.com/office/drawing/2014/main" id="{B136FE0A-425F-4909-86F4-113D0FA6136A}"/>
              </a:ext>
            </a:extLst>
          </p:cNvPr>
          <p:cNvSpPr/>
          <p:nvPr/>
        </p:nvSpPr>
        <p:spPr>
          <a:xfrm>
            <a:off x="818773" y="2763340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3" name="Flèche : pentagone 49">
            <a:extLst>
              <a:ext uri="{FF2B5EF4-FFF2-40B4-BE49-F238E27FC236}">
                <a16:creationId xmlns:a16="http://schemas.microsoft.com/office/drawing/2014/main" id="{07F5BF71-AB85-44CE-8E5C-14F867607178}"/>
              </a:ext>
            </a:extLst>
          </p:cNvPr>
          <p:cNvSpPr/>
          <p:nvPr/>
        </p:nvSpPr>
        <p:spPr>
          <a:xfrm>
            <a:off x="1060212" y="2762355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4" name="Flèche : pentagone 28">
            <a:extLst>
              <a:ext uri="{FF2B5EF4-FFF2-40B4-BE49-F238E27FC236}">
                <a16:creationId xmlns:a16="http://schemas.microsoft.com/office/drawing/2014/main" id="{3E2E6E1C-9CC9-45DC-A13F-FC936EE58138}"/>
              </a:ext>
            </a:extLst>
          </p:cNvPr>
          <p:cNvSpPr/>
          <p:nvPr/>
        </p:nvSpPr>
        <p:spPr>
          <a:xfrm>
            <a:off x="2054791" y="3145282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0" name="Flèche : pentagone 30">
            <a:extLst>
              <a:ext uri="{FF2B5EF4-FFF2-40B4-BE49-F238E27FC236}">
                <a16:creationId xmlns:a16="http://schemas.microsoft.com/office/drawing/2014/main" id="{99B76BA7-C255-4D87-AD5A-3CF5C9234BBB}"/>
              </a:ext>
            </a:extLst>
          </p:cNvPr>
          <p:cNvSpPr/>
          <p:nvPr/>
        </p:nvSpPr>
        <p:spPr>
          <a:xfrm>
            <a:off x="2389636" y="3137999"/>
            <a:ext cx="459321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1" name="Flèche : pentagone 31">
            <a:extLst>
              <a:ext uri="{FF2B5EF4-FFF2-40B4-BE49-F238E27FC236}">
                <a16:creationId xmlns:a16="http://schemas.microsoft.com/office/drawing/2014/main" id="{4B96493F-B19B-49CF-81AD-5FD17905EBEF}"/>
              </a:ext>
            </a:extLst>
          </p:cNvPr>
          <p:cNvSpPr/>
          <p:nvPr/>
        </p:nvSpPr>
        <p:spPr>
          <a:xfrm>
            <a:off x="2862285" y="3137999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2" name="Flèche : pentagone 32">
            <a:extLst>
              <a:ext uri="{FF2B5EF4-FFF2-40B4-BE49-F238E27FC236}">
                <a16:creationId xmlns:a16="http://schemas.microsoft.com/office/drawing/2014/main" id="{9F36F6C2-1DF8-4F3E-959F-749F70D30565}"/>
              </a:ext>
            </a:extLst>
          </p:cNvPr>
          <p:cNvSpPr/>
          <p:nvPr/>
        </p:nvSpPr>
        <p:spPr>
          <a:xfrm>
            <a:off x="3201358" y="3137999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3" name="Flèche : pentagone 44">
            <a:extLst>
              <a:ext uri="{FF2B5EF4-FFF2-40B4-BE49-F238E27FC236}">
                <a16:creationId xmlns:a16="http://schemas.microsoft.com/office/drawing/2014/main" id="{92D7EF83-3B1C-45E1-AEBC-6A8AA916F3A4}"/>
              </a:ext>
            </a:extLst>
          </p:cNvPr>
          <p:cNvSpPr/>
          <p:nvPr/>
        </p:nvSpPr>
        <p:spPr>
          <a:xfrm>
            <a:off x="3562265" y="3137999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4" name="Flèche : pentagone 45">
            <a:extLst>
              <a:ext uri="{FF2B5EF4-FFF2-40B4-BE49-F238E27FC236}">
                <a16:creationId xmlns:a16="http://schemas.microsoft.com/office/drawing/2014/main" id="{D70C842D-2511-4483-9A39-0CD9CE8479AE}"/>
              </a:ext>
            </a:extLst>
          </p:cNvPr>
          <p:cNvSpPr/>
          <p:nvPr/>
        </p:nvSpPr>
        <p:spPr>
          <a:xfrm>
            <a:off x="3802540" y="3140061"/>
            <a:ext cx="32574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5" name="Flèche : pentagone 46">
            <a:extLst>
              <a:ext uri="{FF2B5EF4-FFF2-40B4-BE49-F238E27FC236}">
                <a16:creationId xmlns:a16="http://schemas.microsoft.com/office/drawing/2014/main" id="{E9015FDB-FFE7-43C4-B0EB-A44C2E271D0D}"/>
              </a:ext>
            </a:extLst>
          </p:cNvPr>
          <p:cNvSpPr/>
          <p:nvPr/>
        </p:nvSpPr>
        <p:spPr>
          <a:xfrm>
            <a:off x="4155966" y="3138985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Flèche : pentagone 47">
            <a:extLst>
              <a:ext uri="{FF2B5EF4-FFF2-40B4-BE49-F238E27FC236}">
                <a16:creationId xmlns:a16="http://schemas.microsoft.com/office/drawing/2014/main" id="{AFBB392D-047C-4E88-833F-FB83B7DF1251}"/>
              </a:ext>
            </a:extLst>
          </p:cNvPr>
          <p:cNvSpPr/>
          <p:nvPr/>
        </p:nvSpPr>
        <p:spPr>
          <a:xfrm>
            <a:off x="4397406" y="3138000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7" name="Flèche : pentagone 48">
            <a:extLst>
              <a:ext uri="{FF2B5EF4-FFF2-40B4-BE49-F238E27FC236}">
                <a16:creationId xmlns:a16="http://schemas.microsoft.com/office/drawing/2014/main" id="{39E63FDF-07A7-4F8F-B083-6678154C128B}"/>
              </a:ext>
            </a:extLst>
          </p:cNvPr>
          <p:cNvSpPr/>
          <p:nvPr/>
        </p:nvSpPr>
        <p:spPr>
          <a:xfrm>
            <a:off x="846456" y="3138985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8" name="Flèche : pentagone 49">
            <a:extLst>
              <a:ext uri="{FF2B5EF4-FFF2-40B4-BE49-F238E27FC236}">
                <a16:creationId xmlns:a16="http://schemas.microsoft.com/office/drawing/2014/main" id="{8D2F1E26-8121-4FA0-A446-74EF038BD917}"/>
              </a:ext>
            </a:extLst>
          </p:cNvPr>
          <p:cNvSpPr/>
          <p:nvPr/>
        </p:nvSpPr>
        <p:spPr>
          <a:xfrm>
            <a:off x="1087895" y="3138000"/>
            <a:ext cx="430728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9" name="Flèche : pentagone 27">
            <a:extLst>
              <a:ext uri="{FF2B5EF4-FFF2-40B4-BE49-F238E27FC236}">
                <a16:creationId xmlns:a16="http://schemas.microsoft.com/office/drawing/2014/main" id="{A4EF9BBF-0117-4865-B0D3-24A1D3850CF5}"/>
              </a:ext>
            </a:extLst>
          </p:cNvPr>
          <p:cNvSpPr/>
          <p:nvPr/>
        </p:nvSpPr>
        <p:spPr>
          <a:xfrm>
            <a:off x="1583166" y="3534284"/>
            <a:ext cx="560930" cy="131186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0" name="Flèche : pentagone 28">
            <a:extLst>
              <a:ext uri="{FF2B5EF4-FFF2-40B4-BE49-F238E27FC236}">
                <a16:creationId xmlns:a16="http://schemas.microsoft.com/office/drawing/2014/main" id="{8A3F1ADC-1767-45C6-AB54-AAAA9C996371}"/>
              </a:ext>
            </a:extLst>
          </p:cNvPr>
          <p:cNvSpPr/>
          <p:nvPr/>
        </p:nvSpPr>
        <p:spPr>
          <a:xfrm>
            <a:off x="2163739" y="3534282"/>
            <a:ext cx="398200" cy="130865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1" name="Flèche : pentagone 29">
            <a:extLst>
              <a:ext uri="{FF2B5EF4-FFF2-40B4-BE49-F238E27FC236}">
                <a16:creationId xmlns:a16="http://schemas.microsoft.com/office/drawing/2014/main" id="{E47FAFC8-F34B-48EC-A74B-83636AA83CEA}"/>
              </a:ext>
            </a:extLst>
          </p:cNvPr>
          <p:cNvSpPr/>
          <p:nvPr/>
        </p:nvSpPr>
        <p:spPr>
          <a:xfrm rot="10800000">
            <a:off x="1335137" y="3534284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2" name="Flèche : pentagone 30">
            <a:extLst>
              <a:ext uri="{FF2B5EF4-FFF2-40B4-BE49-F238E27FC236}">
                <a16:creationId xmlns:a16="http://schemas.microsoft.com/office/drawing/2014/main" id="{EDD756C3-FA22-4BC3-8F84-C6C4674A1883}"/>
              </a:ext>
            </a:extLst>
          </p:cNvPr>
          <p:cNvSpPr/>
          <p:nvPr/>
        </p:nvSpPr>
        <p:spPr>
          <a:xfrm>
            <a:off x="2582746" y="3527000"/>
            <a:ext cx="262109" cy="130866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3" name="Flèche : pentagone 31">
            <a:extLst>
              <a:ext uri="{FF2B5EF4-FFF2-40B4-BE49-F238E27FC236}">
                <a16:creationId xmlns:a16="http://schemas.microsoft.com/office/drawing/2014/main" id="{37169B66-DE38-4E1D-858D-4FE0E89C704E}"/>
              </a:ext>
            </a:extLst>
          </p:cNvPr>
          <p:cNvSpPr/>
          <p:nvPr/>
        </p:nvSpPr>
        <p:spPr>
          <a:xfrm>
            <a:off x="2858183" y="3526999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4" name="Flèche : pentagone 32">
            <a:extLst>
              <a:ext uri="{FF2B5EF4-FFF2-40B4-BE49-F238E27FC236}">
                <a16:creationId xmlns:a16="http://schemas.microsoft.com/office/drawing/2014/main" id="{DB6DDDA3-4B1C-45E9-A077-73BC6AC1100D}"/>
              </a:ext>
            </a:extLst>
          </p:cNvPr>
          <p:cNvSpPr/>
          <p:nvPr/>
        </p:nvSpPr>
        <p:spPr>
          <a:xfrm>
            <a:off x="3197256" y="3526999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5" name="Flèche : pentagone 44">
            <a:extLst>
              <a:ext uri="{FF2B5EF4-FFF2-40B4-BE49-F238E27FC236}">
                <a16:creationId xmlns:a16="http://schemas.microsoft.com/office/drawing/2014/main" id="{1E213FF5-A530-453E-A295-72B6D67981EA}"/>
              </a:ext>
            </a:extLst>
          </p:cNvPr>
          <p:cNvSpPr/>
          <p:nvPr/>
        </p:nvSpPr>
        <p:spPr>
          <a:xfrm rot="10800000">
            <a:off x="3558163" y="3526999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6" name="Flèche : pentagone 45">
            <a:extLst>
              <a:ext uri="{FF2B5EF4-FFF2-40B4-BE49-F238E27FC236}">
                <a16:creationId xmlns:a16="http://schemas.microsoft.com/office/drawing/2014/main" id="{02F42F3C-C2E6-4B95-9B1B-E145BCFDFF33}"/>
              </a:ext>
            </a:extLst>
          </p:cNvPr>
          <p:cNvSpPr/>
          <p:nvPr/>
        </p:nvSpPr>
        <p:spPr>
          <a:xfrm rot="10800000">
            <a:off x="3798438" y="3529061"/>
            <a:ext cx="32574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7" name="Flèche : pentagone 46">
            <a:extLst>
              <a:ext uri="{FF2B5EF4-FFF2-40B4-BE49-F238E27FC236}">
                <a16:creationId xmlns:a16="http://schemas.microsoft.com/office/drawing/2014/main" id="{7CFE225A-3515-4254-9BEC-FBA41946B85F}"/>
              </a:ext>
            </a:extLst>
          </p:cNvPr>
          <p:cNvSpPr/>
          <p:nvPr/>
        </p:nvSpPr>
        <p:spPr>
          <a:xfrm>
            <a:off x="4151864" y="3527985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8" name="Flèche : pentagone 47">
            <a:extLst>
              <a:ext uri="{FF2B5EF4-FFF2-40B4-BE49-F238E27FC236}">
                <a16:creationId xmlns:a16="http://schemas.microsoft.com/office/drawing/2014/main" id="{4C76A58F-696C-47C3-B375-DCA8E64BA5C9}"/>
              </a:ext>
            </a:extLst>
          </p:cNvPr>
          <p:cNvSpPr/>
          <p:nvPr/>
        </p:nvSpPr>
        <p:spPr>
          <a:xfrm>
            <a:off x="4393304" y="3527000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9" name="Flèche : pentagone 48">
            <a:extLst>
              <a:ext uri="{FF2B5EF4-FFF2-40B4-BE49-F238E27FC236}">
                <a16:creationId xmlns:a16="http://schemas.microsoft.com/office/drawing/2014/main" id="{3C9A1882-F046-4075-8F80-ABF3B309BBA4}"/>
              </a:ext>
            </a:extLst>
          </p:cNvPr>
          <p:cNvSpPr/>
          <p:nvPr/>
        </p:nvSpPr>
        <p:spPr>
          <a:xfrm rot="10800000">
            <a:off x="819058" y="3527985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0" name="Flèche : pentagone 49">
            <a:extLst>
              <a:ext uri="{FF2B5EF4-FFF2-40B4-BE49-F238E27FC236}">
                <a16:creationId xmlns:a16="http://schemas.microsoft.com/office/drawing/2014/main" id="{16C1257F-75B2-4EBF-BABF-78249B29E955}"/>
              </a:ext>
            </a:extLst>
          </p:cNvPr>
          <p:cNvSpPr/>
          <p:nvPr/>
        </p:nvSpPr>
        <p:spPr>
          <a:xfrm rot="10800000">
            <a:off x="1060497" y="3527000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1" name="Flèche : pentagone 27">
            <a:extLst>
              <a:ext uri="{FF2B5EF4-FFF2-40B4-BE49-F238E27FC236}">
                <a16:creationId xmlns:a16="http://schemas.microsoft.com/office/drawing/2014/main" id="{0EC6DD5A-1549-4D80-A34B-9A3B6635614F}"/>
              </a:ext>
            </a:extLst>
          </p:cNvPr>
          <p:cNvSpPr/>
          <p:nvPr/>
        </p:nvSpPr>
        <p:spPr>
          <a:xfrm>
            <a:off x="1591368" y="4111913"/>
            <a:ext cx="309587" cy="138469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2" name="Flèche : pentagone 28">
            <a:extLst>
              <a:ext uri="{FF2B5EF4-FFF2-40B4-BE49-F238E27FC236}">
                <a16:creationId xmlns:a16="http://schemas.microsoft.com/office/drawing/2014/main" id="{35314AF9-7D26-4DC7-A826-F426463CA357}"/>
              </a:ext>
            </a:extLst>
          </p:cNvPr>
          <p:cNvSpPr/>
          <p:nvPr/>
        </p:nvSpPr>
        <p:spPr>
          <a:xfrm>
            <a:off x="2058891" y="4111911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3" name="Flèche : pentagone 29">
            <a:extLst>
              <a:ext uri="{FF2B5EF4-FFF2-40B4-BE49-F238E27FC236}">
                <a16:creationId xmlns:a16="http://schemas.microsoft.com/office/drawing/2014/main" id="{062538C3-0E9E-4A51-99E7-3AB632156E25}"/>
              </a:ext>
            </a:extLst>
          </p:cNvPr>
          <p:cNvSpPr/>
          <p:nvPr/>
        </p:nvSpPr>
        <p:spPr>
          <a:xfrm rot="10800000">
            <a:off x="1098872" y="4111913"/>
            <a:ext cx="465098" cy="131185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4" name="Flèche : pentagone 30">
            <a:extLst>
              <a:ext uri="{FF2B5EF4-FFF2-40B4-BE49-F238E27FC236}">
                <a16:creationId xmlns:a16="http://schemas.microsoft.com/office/drawing/2014/main" id="{E7970829-9837-4C4F-9BB3-8638485329BA}"/>
              </a:ext>
            </a:extLst>
          </p:cNvPr>
          <p:cNvSpPr/>
          <p:nvPr/>
        </p:nvSpPr>
        <p:spPr>
          <a:xfrm>
            <a:off x="2393737" y="4104629"/>
            <a:ext cx="459320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5" name="Flèche : pentagone 31">
            <a:extLst>
              <a:ext uri="{FF2B5EF4-FFF2-40B4-BE49-F238E27FC236}">
                <a16:creationId xmlns:a16="http://schemas.microsoft.com/office/drawing/2014/main" id="{FC85A760-DD0F-4AC9-AE95-F09D648635ED}"/>
              </a:ext>
            </a:extLst>
          </p:cNvPr>
          <p:cNvSpPr/>
          <p:nvPr/>
        </p:nvSpPr>
        <p:spPr>
          <a:xfrm>
            <a:off x="2866385" y="4104628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6" name="Flèche : pentagone 32">
            <a:extLst>
              <a:ext uri="{FF2B5EF4-FFF2-40B4-BE49-F238E27FC236}">
                <a16:creationId xmlns:a16="http://schemas.microsoft.com/office/drawing/2014/main" id="{8B2448AC-2442-47C5-8868-523387460DC4}"/>
              </a:ext>
            </a:extLst>
          </p:cNvPr>
          <p:cNvSpPr/>
          <p:nvPr/>
        </p:nvSpPr>
        <p:spPr>
          <a:xfrm>
            <a:off x="3205458" y="4104628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7" name="Flèche : pentagone 44">
            <a:extLst>
              <a:ext uri="{FF2B5EF4-FFF2-40B4-BE49-F238E27FC236}">
                <a16:creationId xmlns:a16="http://schemas.microsoft.com/office/drawing/2014/main" id="{B30F1CB7-7B5F-4392-8071-515D34FC444C}"/>
              </a:ext>
            </a:extLst>
          </p:cNvPr>
          <p:cNvSpPr/>
          <p:nvPr/>
        </p:nvSpPr>
        <p:spPr>
          <a:xfrm>
            <a:off x="3566365" y="4104628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8" name="Flèche : pentagone 48">
            <a:extLst>
              <a:ext uri="{FF2B5EF4-FFF2-40B4-BE49-F238E27FC236}">
                <a16:creationId xmlns:a16="http://schemas.microsoft.com/office/drawing/2014/main" id="{A3D54998-3EEF-4966-839C-EF6CA8C22B66}"/>
              </a:ext>
            </a:extLst>
          </p:cNvPr>
          <p:cNvSpPr/>
          <p:nvPr/>
        </p:nvSpPr>
        <p:spPr>
          <a:xfrm>
            <a:off x="850556" y="4105614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9" name="Flèche : pentagone 28">
            <a:extLst>
              <a:ext uri="{FF2B5EF4-FFF2-40B4-BE49-F238E27FC236}">
                <a16:creationId xmlns:a16="http://schemas.microsoft.com/office/drawing/2014/main" id="{402A4C4A-FF23-4A03-9602-8B4D81460323}"/>
              </a:ext>
            </a:extLst>
          </p:cNvPr>
          <p:cNvSpPr/>
          <p:nvPr/>
        </p:nvSpPr>
        <p:spPr>
          <a:xfrm rot="10800000">
            <a:off x="1538266" y="3137997"/>
            <a:ext cx="220630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0" name="Flèche : pentagone 28">
            <a:extLst>
              <a:ext uri="{FF2B5EF4-FFF2-40B4-BE49-F238E27FC236}">
                <a16:creationId xmlns:a16="http://schemas.microsoft.com/office/drawing/2014/main" id="{F1DE67C4-DCF3-46E7-8AD6-FE359BD98A49}"/>
              </a:ext>
            </a:extLst>
          </p:cNvPr>
          <p:cNvSpPr/>
          <p:nvPr/>
        </p:nvSpPr>
        <p:spPr>
          <a:xfrm rot="10800000">
            <a:off x="1775126" y="3145280"/>
            <a:ext cx="238537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1" name="Flèche : pentagone 28">
            <a:extLst>
              <a:ext uri="{FF2B5EF4-FFF2-40B4-BE49-F238E27FC236}">
                <a16:creationId xmlns:a16="http://schemas.microsoft.com/office/drawing/2014/main" id="{E637EF46-0668-4644-B0AA-B42AB193A855}"/>
              </a:ext>
            </a:extLst>
          </p:cNvPr>
          <p:cNvSpPr/>
          <p:nvPr/>
        </p:nvSpPr>
        <p:spPr>
          <a:xfrm>
            <a:off x="1915409" y="4104628"/>
            <a:ext cx="13015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2" name="Flèche : pentagone 27">
            <a:extLst>
              <a:ext uri="{FF2B5EF4-FFF2-40B4-BE49-F238E27FC236}">
                <a16:creationId xmlns:a16="http://schemas.microsoft.com/office/drawing/2014/main" id="{98320A30-199B-4946-B540-EE4163BE0BB1}"/>
              </a:ext>
            </a:extLst>
          </p:cNvPr>
          <p:cNvSpPr/>
          <p:nvPr/>
        </p:nvSpPr>
        <p:spPr>
          <a:xfrm>
            <a:off x="1591368" y="4416413"/>
            <a:ext cx="459321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3" name="Flèche : pentagone 28">
            <a:extLst>
              <a:ext uri="{FF2B5EF4-FFF2-40B4-BE49-F238E27FC236}">
                <a16:creationId xmlns:a16="http://schemas.microsoft.com/office/drawing/2014/main" id="{6773691C-CD84-4CC0-8463-6B059A816440}"/>
              </a:ext>
            </a:extLst>
          </p:cNvPr>
          <p:cNvSpPr/>
          <p:nvPr/>
        </p:nvSpPr>
        <p:spPr>
          <a:xfrm>
            <a:off x="2058891" y="4416411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4" name="Flèche : pentagone 29">
            <a:extLst>
              <a:ext uri="{FF2B5EF4-FFF2-40B4-BE49-F238E27FC236}">
                <a16:creationId xmlns:a16="http://schemas.microsoft.com/office/drawing/2014/main" id="{FC710166-614D-4C12-8DE2-1964BB362EB6}"/>
              </a:ext>
            </a:extLst>
          </p:cNvPr>
          <p:cNvSpPr/>
          <p:nvPr/>
        </p:nvSpPr>
        <p:spPr>
          <a:xfrm>
            <a:off x="1366635" y="4416413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5" name="Flèche : pentagone 30">
            <a:extLst>
              <a:ext uri="{FF2B5EF4-FFF2-40B4-BE49-F238E27FC236}">
                <a16:creationId xmlns:a16="http://schemas.microsoft.com/office/drawing/2014/main" id="{50A55116-DA15-4565-B9C0-224FB72E876B}"/>
              </a:ext>
            </a:extLst>
          </p:cNvPr>
          <p:cNvSpPr/>
          <p:nvPr/>
        </p:nvSpPr>
        <p:spPr>
          <a:xfrm>
            <a:off x="2393736" y="4409128"/>
            <a:ext cx="459321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6" name="Flèche : pentagone 31">
            <a:extLst>
              <a:ext uri="{FF2B5EF4-FFF2-40B4-BE49-F238E27FC236}">
                <a16:creationId xmlns:a16="http://schemas.microsoft.com/office/drawing/2014/main" id="{F8075E53-720E-46AD-B282-9678BE34D2D1}"/>
              </a:ext>
            </a:extLst>
          </p:cNvPr>
          <p:cNvSpPr/>
          <p:nvPr/>
        </p:nvSpPr>
        <p:spPr>
          <a:xfrm>
            <a:off x="2866385" y="4409128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7" name="Flèche : pentagone 32">
            <a:extLst>
              <a:ext uri="{FF2B5EF4-FFF2-40B4-BE49-F238E27FC236}">
                <a16:creationId xmlns:a16="http://schemas.microsoft.com/office/drawing/2014/main" id="{CCB44916-4EF7-42CA-91B1-3405B9F988B0}"/>
              </a:ext>
            </a:extLst>
          </p:cNvPr>
          <p:cNvSpPr/>
          <p:nvPr/>
        </p:nvSpPr>
        <p:spPr>
          <a:xfrm>
            <a:off x="3205458" y="4409128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8" name="Flèche : pentagone 44">
            <a:extLst>
              <a:ext uri="{FF2B5EF4-FFF2-40B4-BE49-F238E27FC236}">
                <a16:creationId xmlns:a16="http://schemas.microsoft.com/office/drawing/2014/main" id="{E586E8F4-0CFA-4EB1-9C03-FAE9E6D13FC9}"/>
              </a:ext>
            </a:extLst>
          </p:cNvPr>
          <p:cNvSpPr/>
          <p:nvPr/>
        </p:nvSpPr>
        <p:spPr>
          <a:xfrm rot="10800000">
            <a:off x="3566365" y="4409128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9" name="Flèche : pentagone 45">
            <a:extLst>
              <a:ext uri="{FF2B5EF4-FFF2-40B4-BE49-F238E27FC236}">
                <a16:creationId xmlns:a16="http://schemas.microsoft.com/office/drawing/2014/main" id="{2B4331C8-BDE6-449D-80D5-1880C28A073D}"/>
              </a:ext>
            </a:extLst>
          </p:cNvPr>
          <p:cNvSpPr/>
          <p:nvPr/>
        </p:nvSpPr>
        <p:spPr>
          <a:xfrm rot="10800000">
            <a:off x="3806640" y="4411190"/>
            <a:ext cx="32574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0" name="Flèche : pentagone 46">
            <a:extLst>
              <a:ext uri="{FF2B5EF4-FFF2-40B4-BE49-F238E27FC236}">
                <a16:creationId xmlns:a16="http://schemas.microsoft.com/office/drawing/2014/main" id="{465DE727-C659-4B88-BF4F-1A19CFC5A0C6}"/>
              </a:ext>
            </a:extLst>
          </p:cNvPr>
          <p:cNvSpPr/>
          <p:nvPr/>
        </p:nvSpPr>
        <p:spPr>
          <a:xfrm>
            <a:off x="4160066" y="4410114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1" name="Flèche : pentagone 47">
            <a:extLst>
              <a:ext uri="{FF2B5EF4-FFF2-40B4-BE49-F238E27FC236}">
                <a16:creationId xmlns:a16="http://schemas.microsoft.com/office/drawing/2014/main" id="{3237D50A-19D5-4597-AAA4-1EFDD3DF1649}"/>
              </a:ext>
            </a:extLst>
          </p:cNvPr>
          <p:cNvSpPr/>
          <p:nvPr/>
        </p:nvSpPr>
        <p:spPr>
          <a:xfrm>
            <a:off x="4401506" y="4409129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2" name="Flèche : pentagone 48">
            <a:extLst>
              <a:ext uri="{FF2B5EF4-FFF2-40B4-BE49-F238E27FC236}">
                <a16:creationId xmlns:a16="http://schemas.microsoft.com/office/drawing/2014/main" id="{206D4E0F-75D1-4E19-8FEA-18386809C390}"/>
              </a:ext>
            </a:extLst>
          </p:cNvPr>
          <p:cNvSpPr/>
          <p:nvPr/>
        </p:nvSpPr>
        <p:spPr>
          <a:xfrm>
            <a:off x="850556" y="4410114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3" name="Flèche : pentagone 49">
            <a:extLst>
              <a:ext uri="{FF2B5EF4-FFF2-40B4-BE49-F238E27FC236}">
                <a16:creationId xmlns:a16="http://schemas.microsoft.com/office/drawing/2014/main" id="{7783FE0B-82A1-4DB3-BC48-3AD6CCE7472D}"/>
              </a:ext>
            </a:extLst>
          </p:cNvPr>
          <p:cNvSpPr/>
          <p:nvPr/>
        </p:nvSpPr>
        <p:spPr>
          <a:xfrm>
            <a:off x="1091995" y="4409129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4" name="Cadre 303">
            <a:extLst>
              <a:ext uri="{FF2B5EF4-FFF2-40B4-BE49-F238E27FC236}">
                <a16:creationId xmlns:a16="http://schemas.microsoft.com/office/drawing/2014/main" id="{2DEC0273-3D17-4846-B5BF-15D62D1ED378}"/>
              </a:ext>
            </a:extLst>
          </p:cNvPr>
          <p:cNvSpPr/>
          <p:nvPr/>
        </p:nvSpPr>
        <p:spPr>
          <a:xfrm>
            <a:off x="567820" y="1963737"/>
            <a:ext cx="4272570" cy="2866433"/>
          </a:xfrm>
          <a:prstGeom prst="frame">
            <a:avLst>
              <a:gd name="adj1" fmla="val 2373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6" name="ZoneTexte 305">
            <a:extLst>
              <a:ext uri="{FF2B5EF4-FFF2-40B4-BE49-F238E27FC236}">
                <a16:creationId xmlns:a16="http://schemas.microsoft.com/office/drawing/2014/main" id="{EF342992-A98C-47D9-B2C5-A253585235A3}"/>
              </a:ext>
            </a:extLst>
          </p:cNvPr>
          <p:cNvSpPr txBox="1"/>
          <p:nvPr/>
        </p:nvSpPr>
        <p:spPr>
          <a:xfrm>
            <a:off x="2284675" y="2216464"/>
            <a:ext cx="94436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200" dirty="0" err="1">
                <a:solidFill>
                  <a:schemeClr val="tx2"/>
                </a:solidFill>
                <a:sym typeface="Wingdings" panose="05000000000000000000" pitchFamily="2" charset="2"/>
              </a:rPr>
              <a:t>contigs</a:t>
            </a:r>
            <a:endParaRPr lang="fr-FR" sz="1000" dirty="0">
              <a:solidFill>
                <a:schemeClr val="tx2"/>
              </a:solidFill>
            </a:endParaRPr>
          </a:p>
        </p:txBody>
      </p:sp>
      <p:sp>
        <p:nvSpPr>
          <p:cNvPr id="307" name="Accolade fermante 306">
            <a:extLst>
              <a:ext uri="{FF2B5EF4-FFF2-40B4-BE49-F238E27FC236}">
                <a16:creationId xmlns:a16="http://schemas.microsoft.com/office/drawing/2014/main" id="{A133EC81-3269-4D4E-A8F9-3CC1697087C8}"/>
              </a:ext>
            </a:extLst>
          </p:cNvPr>
          <p:cNvSpPr/>
          <p:nvPr/>
        </p:nvSpPr>
        <p:spPr>
          <a:xfrm rot="16200000">
            <a:off x="2663220" y="634751"/>
            <a:ext cx="148824" cy="3898979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41623BD0-5C77-46A1-9DDD-07E4E32E1E85}"/>
              </a:ext>
            </a:extLst>
          </p:cNvPr>
          <p:cNvSpPr txBox="1"/>
          <p:nvPr/>
        </p:nvSpPr>
        <p:spPr>
          <a:xfrm>
            <a:off x="588030" y="2002127"/>
            <a:ext cx="94436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200" dirty="0" err="1">
                <a:solidFill>
                  <a:schemeClr val="tx2"/>
                </a:solidFill>
                <a:sym typeface="Wingdings" panose="05000000000000000000" pitchFamily="2" charset="2"/>
              </a:rPr>
              <a:t>genes</a:t>
            </a:r>
            <a:endParaRPr lang="fr-FR" sz="1000" dirty="0">
              <a:solidFill>
                <a:schemeClr val="tx2"/>
              </a:solidFill>
            </a:endParaRPr>
          </a:p>
        </p:txBody>
      </p:sp>
      <p:graphicFrame>
        <p:nvGraphicFramePr>
          <p:cNvPr id="165" name="Diagramme 164">
            <a:extLst>
              <a:ext uri="{FF2B5EF4-FFF2-40B4-BE49-F238E27FC236}">
                <a16:creationId xmlns:a16="http://schemas.microsoft.com/office/drawing/2014/main" id="{ACF246BD-1607-4C3C-A67B-68085276F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579638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6" name="ZoneTexte 165">
            <a:extLst>
              <a:ext uri="{FF2B5EF4-FFF2-40B4-BE49-F238E27FC236}">
                <a16:creationId xmlns:a16="http://schemas.microsoft.com/office/drawing/2014/main" id="{969DBBB8-2DE4-4E85-9F25-A10AB4A55850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20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556788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lèche : bas 195">
            <a:extLst>
              <a:ext uri="{FF2B5EF4-FFF2-40B4-BE49-F238E27FC236}">
                <a16:creationId xmlns:a16="http://schemas.microsoft.com/office/drawing/2014/main" id="{D3074090-088C-45C2-843F-9B4D8687B930}"/>
              </a:ext>
            </a:extLst>
          </p:cNvPr>
          <p:cNvSpPr/>
          <p:nvPr/>
        </p:nvSpPr>
        <p:spPr>
          <a:xfrm>
            <a:off x="9610493" y="194206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8" name="Rectangle : coins arrondis 197">
            <a:extLst>
              <a:ext uri="{FF2B5EF4-FFF2-40B4-BE49-F238E27FC236}">
                <a16:creationId xmlns:a16="http://schemas.microsoft.com/office/drawing/2014/main" id="{8A61EEB1-8C57-43FF-98FB-B8886C0CC27A}"/>
              </a:ext>
            </a:extLst>
          </p:cNvPr>
          <p:cNvSpPr/>
          <p:nvPr/>
        </p:nvSpPr>
        <p:spPr>
          <a:xfrm>
            <a:off x="7572911" y="2309593"/>
            <a:ext cx="4231162" cy="60275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>
                <a:solidFill>
                  <a:schemeClr val="tx1"/>
                </a:solidFill>
              </a:rPr>
              <a:t>Filtering</a:t>
            </a:r>
            <a:r>
              <a:rPr lang="fr-BE" sz="1400" dirty="0">
                <a:solidFill>
                  <a:schemeClr val="tx1"/>
                </a:solidFill>
              </a:rPr>
              <a:t> contigs &gt;3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11 M contigs (52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9" name="Rectangle : coins arrondis 198">
            <a:extLst>
              <a:ext uri="{FF2B5EF4-FFF2-40B4-BE49-F238E27FC236}">
                <a16:creationId xmlns:a16="http://schemas.microsoft.com/office/drawing/2014/main" id="{14B1C8A5-8DF5-4E4A-AFDD-9ECB3332E395}"/>
              </a:ext>
            </a:extLst>
          </p:cNvPr>
          <p:cNvSpPr/>
          <p:nvPr/>
        </p:nvSpPr>
        <p:spPr>
          <a:xfrm>
            <a:off x="5634008" y="3382529"/>
            <a:ext cx="3260609" cy="582584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Identification des prophages dans les contigs de TARA avec Virsorter2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726.295 contigs &amp; 3.809.940 gènes</a:t>
            </a:r>
          </a:p>
        </p:txBody>
      </p:sp>
      <p:sp>
        <p:nvSpPr>
          <p:cNvPr id="200" name="Rectangle : coins arrondis 199">
            <a:extLst>
              <a:ext uri="{FF2B5EF4-FFF2-40B4-BE49-F238E27FC236}">
                <a16:creationId xmlns:a16="http://schemas.microsoft.com/office/drawing/2014/main" id="{BFA9B1CA-B320-4425-B4F2-DFDD3E01B253}"/>
              </a:ext>
            </a:extLst>
          </p:cNvPr>
          <p:cNvSpPr/>
          <p:nvPr/>
        </p:nvSpPr>
        <p:spPr>
          <a:xfrm>
            <a:off x="4840392" y="4435297"/>
            <a:ext cx="2211572" cy="582584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des gènes exprimés dans les prophages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539.232 gènes</a:t>
            </a:r>
          </a:p>
        </p:txBody>
      </p:sp>
      <p:sp>
        <p:nvSpPr>
          <p:cNvPr id="201" name="Rectangle : coins arrondis 200">
            <a:extLst>
              <a:ext uri="{FF2B5EF4-FFF2-40B4-BE49-F238E27FC236}">
                <a16:creationId xmlns:a16="http://schemas.microsoft.com/office/drawing/2014/main" id="{35B6A33E-D66B-4F1C-9200-0CA6FF3752DF}"/>
              </a:ext>
            </a:extLst>
          </p:cNvPr>
          <p:cNvSpPr/>
          <p:nvPr/>
        </p:nvSpPr>
        <p:spPr>
          <a:xfrm>
            <a:off x="9353206" y="3375342"/>
            <a:ext cx="3260609" cy="5825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séquences de Tyrosine Recombinase avec HMMER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99.860 sequences</a:t>
            </a:r>
          </a:p>
        </p:txBody>
      </p:sp>
      <p:sp>
        <p:nvSpPr>
          <p:cNvPr id="208" name="Rectangle : coins arrondis 207">
            <a:extLst>
              <a:ext uri="{FF2B5EF4-FFF2-40B4-BE49-F238E27FC236}">
                <a16:creationId xmlns:a16="http://schemas.microsoft.com/office/drawing/2014/main" id="{EE57F5FB-D405-4A5E-91FA-D6AC7915FA48}"/>
              </a:ext>
            </a:extLst>
          </p:cNvPr>
          <p:cNvSpPr/>
          <p:nvPr/>
        </p:nvSpPr>
        <p:spPr>
          <a:xfrm>
            <a:off x="7520189" y="5668183"/>
            <a:ext cx="4283884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 tout les gènes exprimés dans un prophage contenant une Tyrosine Recombinase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3667 gènes</a:t>
            </a:r>
          </a:p>
        </p:txBody>
      </p:sp>
      <p:sp>
        <p:nvSpPr>
          <p:cNvPr id="211" name="Flèche : pentagone 210">
            <a:extLst>
              <a:ext uri="{FF2B5EF4-FFF2-40B4-BE49-F238E27FC236}">
                <a16:creationId xmlns:a16="http://schemas.microsoft.com/office/drawing/2014/main" id="{05CDD876-8EE6-48FF-81B6-02BF04F7C5F4}"/>
              </a:ext>
            </a:extLst>
          </p:cNvPr>
          <p:cNvSpPr/>
          <p:nvPr/>
        </p:nvSpPr>
        <p:spPr>
          <a:xfrm>
            <a:off x="8434868" y="827289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2" name="Flèche : pentagone 211">
            <a:extLst>
              <a:ext uri="{FF2B5EF4-FFF2-40B4-BE49-F238E27FC236}">
                <a16:creationId xmlns:a16="http://schemas.microsoft.com/office/drawing/2014/main" id="{99D1BC5E-BEBC-4BFB-AE83-6768C9E944EE}"/>
              </a:ext>
            </a:extLst>
          </p:cNvPr>
          <p:cNvSpPr/>
          <p:nvPr/>
        </p:nvSpPr>
        <p:spPr>
          <a:xfrm>
            <a:off x="9066455" y="826409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9" name="Flèche : pentagone 258">
            <a:extLst>
              <a:ext uri="{FF2B5EF4-FFF2-40B4-BE49-F238E27FC236}">
                <a16:creationId xmlns:a16="http://schemas.microsoft.com/office/drawing/2014/main" id="{91AC7F53-4B55-40DA-8BFF-C44565F65C71}"/>
              </a:ext>
            </a:extLst>
          </p:cNvPr>
          <p:cNvSpPr/>
          <p:nvPr/>
        </p:nvSpPr>
        <p:spPr>
          <a:xfrm>
            <a:off x="8071095" y="826409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0" name="Flèche : pentagone 259">
            <a:extLst>
              <a:ext uri="{FF2B5EF4-FFF2-40B4-BE49-F238E27FC236}">
                <a16:creationId xmlns:a16="http://schemas.microsoft.com/office/drawing/2014/main" id="{BB6AC5C0-75B8-4937-9341-9D1EF796CBB0}"/>
              </a:ext>
            </a:extLst>
          </p:cNvPr>
          <p:cNvSpPr/>
          <p:nvPr/>
        </p:nvSpPr>
        <p:spPr>
          <a:xfrm>
            <a:off x="9552799" y="827289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1" name="Flèche : pentagone 260">
            <a:extLst>
              <a:ext uri="{FF2B5EF4-FFF2-40B4-BE49-F238E27FC236}">
                <a16:creationId xmlns:a16="http://schemas.microsoft.com/office/drawing/2014/main" id="{7F1F8E5E-9F50-4977-82FF-507729D39B77}"/>
              </a:ext>
            </a:extLst>
          </p:cNvPr>
          <p:cNvSpPr/>
          <p:nvPr/>
        </p:nvSpPr>
        <p:spPr>
          <a:xfrm>
            <a:off x="10228552" y="827289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8" name="Flèche : pentagone 287">
            <a:extLst>
              <a:ext uri="{FF2B5EF4-FFF2-40B4-BE49-F238E27FC236}">
                <a16:creationId xmlns:a16="http://schemas.microsoft.com/office/drawing/2014/main" id="{EDEC56AF-C7E7-4856-A109-5775D27D301B}"/>
              </a:ext>
            </a:extLst>
          </p:cNvPr>
          <p:cNvSpPr/>
          <p:nvPr/>
        </p:nvSpPr>
        <p:spPr>
          <a:xfrm>
            <a:off x="10693089" y="827579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90" name="Connecteur droit 289">
            <a:extLst>
              <a:ext uri="{FF2B5EF4-FFF2-40B4-BE49-F238E27FC236}">
                <a16:creationId xmlns:a16="http://schemas.microsoft.com/office/drawing/2014/main" id="{8077FCC4-A135-4411-A2E5-BECA8763A841}"/>
              </a:ext>
            </a:extLst>
          </p:cNvPr>
          <p:cNvCxnSpPr>
            <a:cxnSpLocks/>
          </p:cNvCxnSpPr>
          <p:nvPr/>
        </p:nvCxnSpPr>
        <p:spPr>
          <a:xfrm>
            <a:off x="9474176" y="814566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8" name="Titre 1">
            <a:extLst>
              <a:ext uri="{FF2B5EF4-FFF2-40B4-BE49-F238E27FC236}">
                <a16:creationId xmlns:a16="http://schemas.microsoft.com/office/drawing/2014/main" id="{90383C2E-F7A1-4AFA-B46B-7D40DDA63DE3}"/>
              </a:ext>
            </a:extLst>
          </p:cNvPr>
          <p:cNvSpPr txBox="1">
            <a:spLocks/>
          </p:cNvSpPr>
          <p:nvPr/>
        </p:nvSpPr>
        <p:spPr>
          <a:xfrm>
            <a:off x="9526657" y="7646253"/>
            <a:ext cx="1113949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Système de défense candidat</a:t>
            </a:r>
          </a:p>
        </p:txBody>
      </p:sp>
      <p:cxnSp>
        <p:nvCxnSpPr>
          <p:cNvPr id="299" name="Connecteur droit 298">
            <a:extLst>
              <a:ext uri="{FF2B5EF4-FFF2-40B4-BE49-F238E27FC236}">
                <a16:creationId xmlns:a16="http://schemas.microsoft.com/office/drawing/2014/main" id="{67750A6D-474C-4CE3-9F12-BE9E09BB1AE9}"/>
              </a:ext>
            </a:extLst>
          </p:cNvPr>
          <p:cNvCxnSpPr>
            <a:cxnSpLocks/>
          </p:cNvCxnSpPr>
          <p:nvPr/>
        </p:nvCxnSpPr>
        <p:spPr>
          <a:xfrm>
            <a:off x="10693089" y="857529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0" name="Titre 1">
            <a:extLst>
              <a:ext uri="{FF2B5EF4-FFF2-40B4-BE49-F238E27FC236}">
                <a16:creationId xmlns:a16="http://schemas.microsoft.com/office/drawing/2014/main" id="{3B93E33E-2B2E-4AC2-A7E8-F7B4D609EEB2}"/>
              </a:ext>
            </a:extLst>
          </p:cNvPr>
          <p:cNvSpPr txBox="1">
            <a:spLocks/>
          </p:cNvSpPr>
          <p:nvPr/>
        </p:nvSpPr>
        <p:spPr>
          <a:xfrm>
            <a:off x="10614834" y="8573203"/>
            <a:ext cx="643164" cy="229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y</a:t>
            </a:r>
          </a:p>
        </p:txBody>
      </p:sp>
      <p:cxnSp>
        <p:nvCxnSpPr>
          <p:cNvPr id="301" name="Connecteur droit 300">
            <a:extLst>
              <a:ext uri="{FF2B5EF4-FFF2-40B4-BE49-F238E27FC236}">
                <a16:creationId xmlns:a16="http://schemas.microsoft.com/office/drawing/2014/main" id="{0AD5E0B6-CD4D-4799-BAF4-8B3B1779BFBE}"/>
              </a:ext>
            </a:extLst>
          </p:cNvPr>
          <p:cNvCxnSpPr>
            <a:cxnSpLocks/>
          </p:cNvCxnSpPr>
          <p:nvPr/>
        </p:nvCxnSpPr>
        <p:spPr>
          <a:xfrm>
            <a:off x="9074270" y="858731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2" name="Titre 1">
            <a:extLst>
              <a:ext uri="{FF2B5EF4-FFF2-40B4-BE49-F238E27FC236}">
                <a16:creationId xmlns:a16="http://schemas.microsoft.com/office/drawing/2014/main" id="{60075693-3F74-4988-A814-CA0D9CB6AF8C}"/>
              </a:ext>
            </a:extLst>
          </p:cNvPr>
          <p:cNvSpPr txBox="1">
            <a:spLocks/>
          </p:cNvSpPr>
          <p:nvPr/>
        </p:nvSpPr>
        <p:spPr>
          <a:xfrm>
            <a:off x="8967329" y="8594122"/>
            <a:ext cx="643164" cy="21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x</a:t>
            </a:r>
          </a:p>
        </p:txBody>
      </p:sp>
      <p:sp>
        <p:nvSpPr>
          <p:cNvPr id="303" name="Titre 1">
            <a:extLst>
              <a:ext uri="{FF2B5EF4-FFF2-40B4-BE49-F238E27FC236}">
                <a16:creationId xmlns:a16="http://schemas.microsoft.com/office/drawing/2014/main" id="{C66DAEDA-51F3-4290-A306-28035072D275}"/>
              </a:ext>
            </a:extLst>
          </p:cNvPr>
          <p:cNvSpPr txBox="1">
            <a:spLocks/>
          </p:cNvSpPr>
          <p:nvPr/>
        </p:nvSpPr>
        <p:spPr>
          <a:xfrm>
            <a:off x="8469739" y="7950342"/>
            <a:ext cx="505989" cy="217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100" dirty="0"/>
              <a:t>TR</a:t>
            </a:r>
          </a:p>
        </p:txBody>
      </p:sp>
      <p:cxnSp>
        <p:nvCxnSpPr>
          <p:cNvPr id="310" name="Connecteur droit 309">
            <a:extLst>
              <a:ext uri="{FF2B5EF4-FFF2-40B4-BE49-F238E27FC236}">
                <a16:creationId xmlns:a16="http://schemas.microsoft.com/office/drawing/2014/main" id="{B88779F5-FF0D-4D0E-846D-45940DB1939D}"/>
              </a:ext>
            </a:extLst>
          </p:cNvPr>
          <p:cNvCxnSpPr>
            <a:cxnSpLocks/>
          </p:cNvCxnSpPr>
          <p:nvPr/>
        </p:nvCxnSpPr>
        <p:spPr>
          <a:xfrm>
            <a:off x="8434868" y="816777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Flèche : pentagone 312">
            <a:extLst>
              <a:ext uri="{FF2B5EF4-FFF2-40B4-BE49-F238E27FC236}">
                <a16:creationId xmlns:a16="http://schemas.microsoft.com/office/drawing/2014/main" id="{90C1EBF9-4AB9-4A08-A7AA-4E8ABE37B798}"/>
              </a:ext>
            </a:extLst>
          </p:cNvPr>
          <p:cNvSpPr/>
          <p:nvPr/>
        </p:nvSpPr>
        <p:spPr>
          <a:xfrm rot="10800000">
            <a:off x="11200797" y="826409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2" name="Flèche : pentagone 321">
            <a:extLst>
              <a:ext uri="{FF2B5EF4-FFF2-40B4-BE49-F238E27FC236}">
                <a16:creationId xmlns:a16="http://schemas.microsoft.com/office/drawing/2014/main" id="{A128104F-AE86-4D7B-B14D-DA3354C89382}"/>
              </a:ext>
            </a:extLst>
          </p:cNvPr>
          <p:cNvSpPr/>
          <p:nvPr/>
        </p:nvSpPr>
        <p:spPr>
          <a:xfrm rot="10800000">
            <a:off x="11553764" y="8284748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3" name="Flèche : pentagone 322">
            <a:extLst>
              <a:ext uri="{FF2B5EF4-FFF2-40B4-BE49-F238E27FC236}">
                <a16:creationId xmlns:a16="http://schemas.microsoft.com/office/drawing/2014/main" id="{8248AB7B-8883-4F9A-8687-F24127EDE763}"/>
              </a:ext>
            </a:extLst>
          </p:cNvPr>
          <p:cNvSpPr/>
          <p:nvPr/>
        </p:nvSpPr>
        <p:spPr>
          <a:xfrm>
            <a:off x="12061737" y="8264098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4" name="Flèche : pentagone 323">
            <a:extLst>
              <a:ext uri="{FF2B5EF4-FFF2-40B4-BE49-F238E27FC236}">
                <a16:creationId xmlns:a16="http://schemas.microsoft.com/office/drawing/2014/main" id="{A52E1EF0-8BCD-4600-A0FE-41D7A1DA9E0A}"/>
              </a:ext>
            </a:extLst>
          </p:cNvPr>
          <p:cNvSpPr/>
          <p:nvPr/>
        </p:nvSpPr>
        <p:spPr>
          <a:xfrm>
            <a:off x="12382447" y="8262145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5" name="Flèche : pentagone 324">
            <a:extLst>
              <a:ext uri="{FF2B5EF4-FFF2-40B4-BE49-F238E27FC236}">
                <a16:creationId xmlns:a16="http://schemas.microsoft.com/office/drawing/2014/main" id="{618A073F-ECB4-46E8-A118-5EDB63C1514E}"/>
              </a:ext>
            </a:extLst>
          </p:cNvPr>
          <p:cNvSpPr/>
          <p:nvPr/>
        </p:nvSpPr>
        <p:spPr>
          <a:xfrm>
            <a:off x="7370468" y="826410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6" name="Flèche : pentagone 325">
            <a:extLst>
              <a:ext uri="{FF2B5EF4-FFF2-40B4-BE49-F238E27FC236}">
                <a16:creationId xmlns:a16="http://schemas.microsoft.com/office/drawing/2014/main" id="{B352F218-E1A0-4295-A5DD-0053ABCECD62}"/>
              </a:ext>
            </a:extLst>
          </p:cNvPr>
          <p:cNvSpPr/>
          <p:nvPr/>
        </p:nvSpPr>
        <p:spPr>
          <a:xfrm>
            <a:off x="7692527" y="826410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27" name="Connecteur droit 326">
            <a:extLst>
              <a:ext uri="{FF2B5EF4-FFF2-40B4-BE49-F238E27FC236}">
                <a16:creationId xmlns:a16="http://schemas.microsoft.com/office/drawing/2014/main" id="{B634A3E8-106F-4690-9FBE-E8394AC13DDE}"/>
              </a:ext>
            </a:extLst>
          </p:cNvPr>
          <p:cNvCxnSpPr>
            <a:cxnSpLocks/>
          </p:cNvCxnSpPr>
          <p:nvPr/>
        </p:nvCxnSpPr>
        <p:spPr>
          <a:xfrm>
            <a:off x="7724169" y="8840123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8" name="Titre 1">
            <a:extLst>
              <a:ext uri="{FF2B5EF4-FFF2-40B4-BE49-F238E27FC236}">
                <a16:creationId xmlns:a16="http://schemas.microsoft.com/office/drawing/2014/main" id="{080FEF92-E90A-46D1-A931-663DE67EC5AB}"/>
              </a:ext>
            </a:extLst>
          </p:cNvPr>
          <p:cNvSpPr txBox="1">
            <a:spLocks/>
          </p:cNvSpPr>
          <p:nvPr/>
        </p:nvSpPr>
        <p:spPr>
          <a:xfrm>
            <a:off x="9725433" y="8840123"/>
            <a:ext cx="715714" cy="244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Prophage</a:t>
            </a:r>
          </a:p>
        </p:txBody>
      </p:sp>
      <p:sp>
        <p:nvSpPr>
          <p:cNvPr id="329" name="Rectangle : coins arrondis 328">
            <a:extLst>
              <a:ext uri="{FF2B5EF4-FFF2-40B4-BE49-F238E27FC236}">
                <a16:creationId xmlns:a16="http://schemas.microsoft.com/office/drawing/2014/main" id="{05AE4D4C-09BF-452B-A76E-A2C7D2D3B7DD}"/>
              </a:ext>
            </a:extLst>
          </p:cNvPr>
          <p:cNvSpPr/>
          <p:nvPr/>
        </p:nvSpPr>
        <p:spPr>
          <a:xfrm>
            <a:off x="7572911" y="6726889"/>
            <a:ext cx="4283884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familles protéiques des gènes avec HMMER et la base de données PFAM</a:t>
            </a:r>
          </a:p>
        </p:txBody>
      </p:sp>
      <p:cxnSp>
        <p:nvCxnSpPr>
          <p:cNvPr id="330" name="Connecteur droit 329">
            <a:extLst>
              <a:ext uri="{FF2B5EF4-FFF2-40B4-BE49-F238E27FC236}">
                <a16:creationId xmlns:a16="http://schemas.microsoft.com/office/drawing/2014/main" id="{E84EAB82-29F8-4271-9E8B-383AF61BBECB}"/>
              </a:ext>
            </a:extLst>
          </p:cNvPr>
          <p:cNvCxnSpPr>
            <a:cxnSpLocks/>
            <a:stCxn id="331" idx="3"/>
            <a:endCxn id="343" idx="0"/>
          </p:cNvCxnSpPr>
          <p:nvPr/>
        </p:nvCxnSpPr>
        <p:spPr>
          <a:xfrm flipV="1">
            <a:off x="7446315" y="7369118"/>
            <a:ext cx="2220234" cy="3478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Cadre 330">
            <a:extLst>
              <a:ext uri="{FF2B5EF4-FFF2-40B4-BE49-F238E27FC236}">
                <a16:creationId xmlns:a16="http://schemas.microsoft.com/office/drawing/2014/main" id="{8990018E-E245-45ED-90F1-A8923E7F6B15}"/>
              </a:ext>
            </a:extLst>
          </p:cNvPr>
          <p:cNvSpPr/>
          <p:nvPr/>
        </p:nvSpPr>
        <p:spPr>
          <a:xfrm>
            <a:off x="5074620" y="7397281"/>
            <a:ext cx="2371695" cy="639277"/>
          </a:xfrm>
          <a:prstGeom prst="frame">
            <a:avLst>
              <a:gd name="adj1" fmla="val 35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332" name="Titre 1">
            <a:extLst>
              <a:ext uri="{FF2B5EF4-FFF2-40B4-BE49-F238E27FC236}">
                <a16:creationId xmlns:a16="http://schemas.microsoft.com/office/drawing/2014/main" id="{42E17E5C-D7B0-45BA-9ED5-FBEB9DBAE64D}"/>
              </a:ext>
            </a:extLst>
          </p:cNvPr>
          <p:cNvSpPr txBox="1">
            <a:spLocks/>
          </p:cNvSpPr>
          <p:nvPr/>
        </p:nvSpPr>
        <p:spPr>
          <a:xfrm>
            <a:off x="5144824" y="7360339"/>
            <a:ext cx="2371694" cy="626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1100" dirty="0"/>
              <a:t>Conservation de l’ordre des gènes prédits dans d’autres (meta)-génomes</a:t>
            </a:r>
          </a:p>
        </p:txBody>
      </p:sp>
      <p:sp>
        <p:nvSpPr>
          <p:cNvPr id="333" name="Rectangle : coins arrondis 332">
            <a:extLst>
              <a:ext uri="{FF2B5EF4-FFF2-40B4-BE49-F238E27FC236}">
                <a16:creationId xmlns:a16="http://schemas.microsoft.com/office/drawing/2014/main" id="{9AFCF180-2223-4265-8266-A30705412E01}"/>
              </a:ext>
            </a:extLst>
          </p:cNvPr>
          <p:cNvSpPr/>
          <p:nvPr/>
        </p:nvSpPr>
        <p:spPr>
          <a:xfrm>
            <a:off x="7520189" y="4444166"/>
            <a:ext cx="4283884" cy="595153"/>
          </a:xfrm>
          <a:prstGeom prst="roundRect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Prophage contenant un gène de Tyrosine Recombinase</a:t>
            </a:r>
          </a:p>
        </p:txBody>
      </p:sp>
      <p:cxnSp>
        <p:nvCxnSpPr>
          <p:cNvPr id="334" name="Connecteur droit avec flèche 333">
            <a:extLst>
              <a:ext uri="{FF2B5EF4-FFF2-40B4-BE49-F238E27FC236}">
                <a16:creationId xmlns:a16="http://schemas.microsoft.com/office/drawing/2014/main" id="{E1346F9E-F910-4ACF-BEEF-3C09A5182C6C}"/>
              </a:ext>
            </a:extLst>
          </p:cNvPr>
          <p:cNvCxnSpPr>
            <a:cxnSpLocks/>
          </p:cNvCxnSpPr>
          <p:nvPr/>
        </p:nvCxnSpPr>
        <p:spPr>
          <a:xfrm>
            <a:off x="5926846" y="5975512"/>
            <a:ext cx="149386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5" name="Connecteur droit 334">
            <a:extLst>
              <a:ext uri="{FF2B5EF4-FFF2-40B4-BE49-F238E27FC236}">
                <a16:creationId xmlns:a16="http://schemas.microsoft.com/office/drawing/2014/main" id="{3F8FC944-7F6F-415D-B19E-CDB638BDC81E}"/>
              </a:ext>
            </a:extLst>
          </p:cNvPr>
          <p:cNvCxnSpPr>
            <a:cxnSpLocks/>
          </p:cNvCxnSpPr>
          <p:nvPr/>
        </p:nvCxnSpPr>
        <p:spPr>
          <a:xfrm>
            <a:off x="5937787" y="5112739"/>
            <a:ext cx="0" cy="85343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6" name="Connecteur droit avec flèche 335">
            <a:extLst>
              <a:ext uri="{FF2B5EF4-FFF2-40B4-BE49-F238E27FC236}">
                <a16:creationId xmlns:a16="http://schemas.microsoft.com/office/drawing/2014/main" id="{605AB1DB-FACE-4DCA-AC32-7058C8292D6B}"/>
              </a:ext>
            </a:extLst>
          </p:cNvPr>
          <p:cNvCxnSpPr>
            <a:cxnSpLocks/>
          </p:cNvCxnSpPr>
          <p:nvPr/>
        </p:nvCxnSpPr>
        <p:spPr>
          <a:xfrm>
            <a:off x="9662131" y="5097235"/>
            <a:ext cx="1" cy="4882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7" name="Connecteur droit avec flèche 336">
            <a:extLst>
              <a:ext uri="{FF2B5EF4-FFF2-40B4-BE49-F238E27FC236}">
                <a16:creationId xmlns:a16="http://schemas.microsoft.com/office/drawing/2014/main" id="{4632675A-8D9F-4B36-98D9-C4B1E81F01A9}"/>
              </a:ext>
            </a:extLst>
          </p:cNvPr>
          <p:cNvCxnSpPr>
            <a:cxnSpLocks/>
          </p:cNvCxnSpPr>
          <p:nvPr/>
        </p:nvCxnSpPr>
        <p:spPr>
          <a:xfrm>
            <a:off x="9688492" y="6380140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8" name="Flèche : bas 337">
            <a:extLst>
              <a:ext uri="{FF2B5EF4-FFF2-40B4-BE49-F238E27FC236}">
                <a16:creationId xmlns:a16="http://schemas.microsoft.com/office/drawing/2014/main" id="{9F980BAC-9B94-4F0F-9700-7444FA4FCAEE}"/>
              </a:ext>
            </a:extLst>
          </p:cNvPr>
          <p:cNvSpPr/>
          <p:nvPr/>
        </p:nvSpPr>
        <p:spPr>
          <a:xfrm>
            <a:off x="8024147" y="2994836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9" name="Flèche : bas 338">
            <a:extLst>
              <a:ext uri="{FF2B5EF4-FFF2-40B4-BE49-F238E27FC236}">
                <a16:creationId xmlns:a16="http://schemas.microsoft.com/office/drawing/2014/main" id="{F9757663-66A6-4D83-922A-704F701ED213}"/>
              </a:ext>
            </a:extLst>
          </p:cNvPr>
          <p:cNvSpPr/>
          <p:nvPr/>
        </p:nvSpPr>
        <p:spPr>
          <a:xfrm>
            <a:off x="11257998" y="2980981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0" name="Flèche : bas 339">
            <a:extLst>
              <a:ext uri="{FF2B5EF4-FFF2-40B4-BE49-F238E27FC236}">
                <a16:creationId xmlns:a16="http://schemas.microsoft.com/office/drawing/2014/main" id="{045BB882-201C-4A03-B9E3-7776D5B04B31}"/>
              </a:ext>
            </a:extLst>
          </p:cNvPr>
          <p:cNvSpPr/>
          <p:nvPr/>
        </p:nvSpPr>
        <p:spPr>
          <a:xfrm>
            <a:off x="8681776" y="406967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1" name="Flèche : bas 340">
            <a:extLst>
              <a:ext uri="{FF2B5EF4-FFF2-40B4-BE49-F238E27FC236}">
                <a16:creationId xmlns:a16="http://schemas.microsoft.com/office/drawing/2014/main" id="{E432BC89-EC44-4C85-A7C4-1DC4D4330F62}"/>
              </a:ext>
            </a:extLst>
          </p:cNvPr>
          <p:cNvSpPr/>
          <p:nvPr/>
        </p:nvSpPr>
        <p:spPr>
          <a:xfrm>
            <a:off x="6765444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2" name="Flèche : bas 341">
            <a:extLst>
              <a:ext uri="{FF2B5EF4-FFF2-40B4-BE49-F238E27FC236}">
                <a16:creationId xmlns:a16="http://schemas.microsoft.com/office/drawing/2014/main" id="{BAC3D2D9-811B-4698-9AE5-D1AD7AD5D589}"/>
              </a:ext>
            </a:extLst>
          </p:cNvPr>
          <p:cNvSpPr/>
          <p:nvPr/>
        </p:nvSpPr>
        <p:spPr>
          <a:xfrm>
            <a:off x="10441147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3" name="Flèche : bas 342">
            <a:extLst>
              <a:ext uri="{FF2B5EF4-FFF2-40B4-BE49-F238E27FC236}">
                <a16:creationId xmlns:a16="http://schemas.microsoft.com/office/drawing/2014/main" id="{9D68DEBB-2AD6-4944-BBAE-A12745025704}"/>
              </a:ext>
            </a:extLst>
          </p:cNvPr>
          <p:cNvSpPr/>
          <p:nvPr/>
        </p:nvSpPr>
        <p:spPr>
          <a:xfrm>
            <a:off x="9588068" y="736911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33F7E-3B81-426D-8759-C2817BF288C9}"/>
              </a:ext>
            </a:extLst>
          </p:cNvPr>
          <p:cNvSpPr/>
          <p:nvPr/>
        </p:nvSpPr>
        <p:spPr>
          <a:xfrm>
            <a:off x="4641620" y="2961554"/>
            <a:ext cx="8204729" cy="64208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58257264-5E65-4995-AC33-FDE8A4D0CDBC}"/>
              </a:ext>
            </a:extLst>
          </p:cNvPr>
          <p:cNvCxnSpPr/>
          <p:nvPr/>
        </p:nvCxnSpPr>
        <p:spPr>
          <a:xfrm>
            <a:off x="2820564" y="4917080"/>
            <a:ext cx="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Flèche : pentagone 27">
            <a:extLst>
              <a:ext uri="{FF2B5EF4-FFF2-40B4-BE49-F238E27FC236}">
                <a16:creationId xmlns:a16="http://schemas.microsoft.com/office/drawing/2014/main" id="{8F9D8A6D-7F0E-43F2-A572-34D361862416}"/>
              </a:ext>
            </a:extLst>
          </p:cNvPr>
          <p:cNvSpPr/>
          <p:nvPr/>
        </p:nvSpPr>
        <p:spPr>
          <a:xfrm>
            <a:off x="1577015" y="5891762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Flèche : pentagone 28">
            <a:extLst>
              <a:ext uri="{FF2B5EF4-FFF2-40B4-BE49-F238E27FC236}">
                <a16:creationId xmlns:a16="http://schemas.microsoft.com/office/drawing/2014/main" id="{6FEE416B-9393-40BC-82BB-E61B97372CFE}"/>
              </a:ext>
            </a:extLst>
          </p:cNvPr>
          <p:cNvSpPr/>
          <p:nvPr/>
        </p:nvSpPr>
        <p:spPr>
          <a:xfrm>
            <a:off x="2044538" y="5891760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8" name="Flèche : pentagone 29">
            <a:extLst>
              <a:ext uri="{FF2B5EF4-FFF2-40B4-BE49-F238E27FC236}">
                <a16:creationId xmlns:a16="http://schemas.microsoft.com/office/drawing/2014/main" id="{26053A1C-79D3-4DCB-B157-209C2420A06A}"/>
              </a:ext>
            </a:extLst>
          </p:cNvPr>
          <p:cNvSpPr/>
          <p:nvPr/>
        </p:nvSpPr>
        <p:spPr>
          <a:xfrm>
            <a:off x="1352282" y="5891762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9" name="Flèche : pentagone 30">
            <a:extLst>
              <a:ext uri="{FF2B5EF4-FFF2-40B4-BE49-F238E27FC236}">
                <a16:creationId xmlns:a16="http://schemas.microsoft.com/office/drawing/2014/main" id="{FE79E5B9-061F-4EFE-B23B-CEF00F6A0C0B}"/>
              </a:ext>
            </a:extLst>
          </p:cNvPr>
          <p:cNvSpPr/>
          <p:nvPr/>
        </p:nvSpPr>
        <p:spPr>
          <a:xfrm>
            <a:off x="2379383" y="5884477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0" name="Flèche : pentagone 31">
            <a:extLst>
              <a:ext uri="{FF2B5EF4-FFF2-40B4-BE49-F238E27FC236}">
                <a16:creationId xmlns:a16="http://schemas.microsoft.com/office/drawing/2014/main" id="{4AD9E608-B809-405B-A1C6-5054A15DF4E2}"/>
              </a:ext>
            </a:extLst>
          </p:cNvPr>
          <p:cNvSpPr/>
          <p:nvPr/>
        </p:nvSpPr>
        <p:spPr>
          <a:xfrm>
            <a:off x="2852032" y="5884477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1" name="Flèche : pentagone 32">
            <a:extLst>
              <a:ext uri="{FF2B5EF4-FFF2-40B4-BE49-F238E27FC236}">
                <a16:creationId xmlns:a16="http://schemas.microsoft.com/office/drawing/2014/main" id="{EF58A549-53B3-47F4-AB1D-3B5B80281AF2}"/>
              </a:ext>
            </a:extLst>
          </p:cNvPr>
          <p:cNvSpPr/>
          <p:nvPr/>
        </p:nvSpPr>
        <p:spPr>
          <a:xfrm>
            <a:off x="3191105" y="5884477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Flèche : pentagone 44">
            <a:extLst>
              <a:ext uri="{FF2B5EF4-FFF2-40B4-BE49-F238E27FC236}">
                <a16:creationId xmlns:a16="http://schemas.microsoft.com/office/drawing/2014/main" id="{696B66E9-B5EA-4020-AE6C-2218DE01881C}"/>
              </a:ext>
            </a:extLst>
          </p:cNvPr>
          <p:cNvSpPr/>
          <p:nvPr/>
        </p:nvSpPr>
        <p:spPr>
          <a:xfrm rot="10800000">
            <a:off x="3552012" y="5884477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Flèche : pentagone 45">
            <a:extLst>
              <a:ext uri="{FF2B5EF4-FFF2-40B4-BE49-F238E27FC236}">
                <a16:creationId xmlns:a16="http://schemas.microsoft.com/office/drawing/2014/main" id="{70393E42-8295-46A8-9513-3A99AE8749AD}"/>
              </a:ext>
            </a:extLst>
          </p:cNvPr>
          <p:cNvSpPr/>
          <p:nvPr/>
        </p:nvSpPr>
        <p:spPr>
          <a:xfrm rot="10800000">
            <a:off x="3792287" y="5886539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Flèche : pentagone 46">
            <a:extLst>
              <a:ext uri="{FF2B5EF4-FFF2-40B4-BE49-F238E27FC236}">
                <a16:creationId xmlns:a16="http://schemas.microsoft.com/office/drawing/2014/main" id="{2D5F49AB-3A53-478D-B44E-BC8EFCC701F4}"/>
              </a:ext>
            </a:extLst>
          </p:cNvPr>
          <p:cNvSpPr/>
          <p:nvPr/>
        </p:nvSpPr>
        <p:spPr>
          <a:xfrm>
            <a:off x="4145713" y="5885463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5" name="Flèche : pentagone 47">
            <a:extLst>
              <a:ext uri="{FF2B5EF4-FFF2-40B4-BE49-F238E27FC236}">
                <a16:creationId xmlns:a16="http://schemas.microsoft.com/office/drawing/2014/main" id="{F3D03E29-D065-4691-BA44-F197950E9016}"/>
              </a:ext>
            </a:extLst>
          </p:cNvPr>
          <p:cNvSpPr/>
          <p:nvPr/>
        </p:nvSpPr>
        <p:spPr>
          <a:xfrm>
            <a:off x="4387153" y="5884478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lèche : pentagone 48">
            <a:extLst>
              <a:ext uri="{FF2B5EF4-FFF2-40B4-BE49-F238E27FC236}">
                <a16:creationId xmlns:a16="http://schemas.microsoft.com/office/drawing/2014/main" id="{47E5C2CF-3EAC-4240-9F07-01AC90B221D6}"/>
              </a:ext>
            </a:extLst>
          </p:cNvPr>
          <p:cNvSpPr/>
          <p:nvPr/>
        </p:nvSpPr>
        <p:spPr>
          <a:xfrm>
            <a:off x="836203" y="5885463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Flèche : pentagone 49">
            <a:extLst>
              <a:ext uri="{FF2B5EF4-FFF2-40B4-BE49-F238E27FC236}">
                <a16:creationId xmlns:a16="http://schemas.microsoft.com/office/drawing/2014/main" id="{84CEA8DB-A6B7-4AA6-8B76-E5C29ED6057C}"/>
              </a:ext>
            </a:extLst>
          </p:cNvPr>
          <p:cNvSpPr/>
          <p:nvPr/>
        </p:nvSpPr>
        <p:spPr>
          <a:xfrm>
            <a:off x="1077642" y="5884478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8" name="Flèche : pentagone 28">
            <a:extLst>
              <a:ext uri="{FF2B5EF4-FFF2-40B4-BE49-F238E27FC236}">
                <a16:creationId xmlns:a16="http://schemas.microsoft.com/office/drawing/2014/main" id="{31994D23-F6F9-4733-9761-9877CB71CB27}"/>
              </a:ext>
            </a:extLst>
          </p:cNvPr>
          <p:cNvSpPr/>
          <p:nvPr/>
        </p:nvSpPr>
        <p:spPr>
          <a:xfrm>
            <a:off x="2072221" y="6267405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9" name="Flèche : pentagone 30">
            <a:extLst>
              <a:ext uri="{FF2B5EF4-FFF2-40B4-BE49-F238E27FC236}">
                <a16:creationId xmlns:a16="http://schemas.microsoft.com/office/drawing/2014/main" id="{BCE0C21D-C593-45C3-B1D2-EACDF0F01829}"/>
              </a:ext>
            </a:extLst>
          </p:cNvPr>
          <p:cNvSpPr/>
          <p:nvPr/>
        </p:nvSpPr>
        <p:spPr>
          <a:xfrm>
            <a:off x="2407066" y="6260122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0" name="Flèche : pentagone 31">
            <a:extLst>
              <a:ext uri="{FF2B5EF4-FFF2-40B4-BE49-F238E27FC236}">
                <a16:creationId xmlns:a16="http://schemas.microsoft.com/office/drawing/2014/main" id="{42D58226-B618-4DD6-B2A1-C261B8DA20EB}"/>
              </a:ext>
            </a:extLst>
          </p:cNvPr>
          <p:cNvSpPr/>
          <p:nvPr/>
        </p:nvSpPr>
        <p:spPr>
          <a:xfrm>
            <a:off x="2879715" y="6260122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1" name="Flèche : pentagone 32">
            <a:extLst>
              <a:ext uri="{FF2B5EF4-FFF2-40B4-BE49-F238E27FC236}">
                <a16:creationId xmlns:a16="http://schemas.microsoft.com/office/drawing/2014/main" id="{E46C4B2C-C6B9-4AE0-BE83-DDA7FC570F66}"/>
              </a:ext>
            </a:extLst>
          </p:cNvPr>
          <p:cNvSpPr/>
          <p:nvPr/>
        </p:nvSpPr>
        <p:spPr>
          <a:xfrm>
            <a:off x="3218788" y="6260122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Flèche : pentagone 44">
            <a:extLst>
              <a:ext uri="{FF2B5EF4-FFF2-40B4-BE49-F238E27FC236}">
                <a16:creationId xmlns:a16="http://schemas.microsoft.com/office/drawing/2014/main" id="{6A0F5668-E78A-4F7A-BDC4-B05A119BBB96}"/>
              </a:ext>
            </a:extLst>
          </p:cNvPr>
          <p:cNvSpPr/>
          <p:nvPr/>
        </p:nvSpPr>
        <p:spPr>
          <a:xfrm>
            <a:off x="3579695" y="6260122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Flèche : pentagone 45">
            <a:extLst>
              <a:ext uri="{FF2B5EF4-FFF2-40B4-BE49-F238E27FC236}">
                <a16:creationId xmlns:a16="http://schemas.microsoft.com/office/drawing/2014/main" id="{3B9B2264-88C2-4DAA-91B2-CF6891CFACA2}"/>
              </a:ext>
            </a:extLst>
          </p:cNvPr>
          <p:cNvSpPr/>
          <p:nvPr/>
        </p:nvSpPr>
        <p:spPr>
          <a:xfrm>
            <a:off x="3819970" y="6262184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Flèche : pentagone 46">
            <a:extLst>
              <a:ext uri="{FF2B5EF4-FFF2-40B4-BE49-F238E27FC236}">
                <a16:creationId xmlns:a16="http://schemas.microsoft.com/office/drawing/2014/main" id="{7B8AFA54-8AFA-43CF-829D-58FD2A9B71CF}"/>
              </a:ext>
            </a:extLst>
          </p:cNvPr>
          <p:cNvSpPr/>
          <p:nvPr/>
        </p:nvSpPr>
        <p:spPr>
          <a:xfrm>
            <a:off x="4173396" y="6261108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5" name="Flèche : pentagone 47">
            <a:extLst>
              <a:ext uri="{FF2B5EF4-FFF2-40B4-BE49-F238E27FC236}">
                <a16:creationId xmlns:a16="http://schemas.microsoft.com/office/drawing/2014/main" id="{3FB49670-EDFD-4236-9FD8-A17D32E9B1BF}"/>
              </a:ext>
            </a:extLst>
          </p:cNvPr>
          <p:cNvSpPr/>
          <p:nvPr/>
        </p:nvSpPr>
        <p:spPr>
          <a:xfrm>
            <a:off x="4414836" y="6260123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6" name="Flèche : pentagone 48">
            <a:extLst>
              <a:ext uri="{FF2B5EF4-FFF2-40B4-BE49-F238E27FC236}">
                <a16:creationId xmlns:a16="http://schemas.microsoft.com/office/drawing/2014/main" id="{843FA6FA-4108-4DC8-9851-60D71F5F3280}"/>
              </a:ext>
            </a:extLst>
          </p:cNvPr>
          <p:cNvSpPr/>
          <p:nvPr/>
        </p:nvSpPr>
        <p:spPr>
          <a:xfrm>
            <a:off x="863886" y="6261108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Flèche : pentagone 49">
            <a:extLst>
              <a:ext uri="{FF2B5EF4-FFF2-40B4-BE49-F238E27FC236}">
                <a16:creationId xmlns:a16="http://schemas.microsoft.com/office/drawing/2014/main" id="{9A3FA23B-2F66-4709-9580-EEBE51929524}"/>
              </a:ext>
            </a:extLst>
          </p:cNvPr>
          <p:cNvSpPr/>
          <p:nvPr/>
        </p:nvSpPr>
        <p:spPr>
          <a:xfrm>
            <a:off x="1105325" y="6260123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8" name="Flèche : pentagone 27">
            <a:extLst>
              <a:ext uri="{FF2B5EF4-FFF2-40B4-BE49-F238E27FC236}">
                <a16:creationId xmlns:a16="http://schemas.microsoft.com/office/drawing/2014/main" id="{95469313-B5D3-4A52-BF1D-1927513317EF}"/>
              </a:ext>
            </a:extLst>
          </p:cNvPr>
          <p:cNvSpPr/>
          <p:nvPr/>
        </p:nvSpPr>
        <p:spPr>
          <a:xfrm>
            <a:off x="1600596" y="6656407"/>
            <a:ext cx="560930" cy="13118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9" name="Flèche : pentagone 28">
            <a:extLst>
              <a:ext uri="{FF2B5EF4-FFF2-40B4-BE49-F238E27FC236}">
                <a16:creationId xmlns:a16="http://schemas.microsoft.com/office/drawing/2014/main" id="{5E1D321F-96FA-4053-873C-3F6B3AB892BC}"/>
              </a:ext>
            </a:extLst>
          </p:cNvPr>
          <p:cNvSpPr/>
          <p:nvPr/>
        </p:nvSpPr>
        <p:spPr>
          <a:xfrm>
            <a:off x="2181169" y="6656405"/>
            <a:ext cx="398200" cy="13086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0" name="Flèche : pentagone 29">
            <a:extLst>
              <a:ext uri="{FF2B5EF4-FFF2-40B4-BE49-F238E27FC236}">
                <a16:creationId xmlns:a16="http://schemas.microsoft.com/office/drawing/2014/main" id="{B39C659F-9A9E-41DC-8CDF-453B004B86E7}"/>
              </a:ext>
            </a:extLst>
          </p:cNvPr>
          <p:cNvSpPr/>
          <p:nvPr/>
        </p:nvSpPr>
        <p:spPr>
          <a:xfrm rot="10800000">
            <a:off x="1352567" y="6656407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1" name="Flèche : pentagone 30">
            <a:extLst>
              <a:ext uri="{FF2B5EF4-FFF2-40B4-BE49-F238E27FC236}">
                <a16:creationId xmlns:a16="http://schemas.microsoft.com/office/drawing/2014/main" id="{9B2C02C7-8297-4E9A-8FB5-E5B1EFA32BF0}"/>
              </a:ext>
            </a:extLst>
          </p:cNvPr>
          <p:cNvSpPr/>
          <p:nvPr/>
        </p:nvSpPr>
        <p:spPr>
          <a:xfrm>
            <a:off x="2600176" y="6649123"/>
            <a:ext cx="262109" cy="13086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2" name="Flèche : pentagone 31">
            <a:extLst>
              <a:ext uri="{FF2B5EF4-FFF2-40B4-BE49-F238E27FC236}">
                <a16:creationId xmlns:a16="http://schemas.microsoft.com/office/drawing/2014/main" id="{D3E55B09-68ED-4F19-AF84-74DE093CDE08}"/>
              </a:ext>
            </a:extLst>
          </p:cNvPr>
          <p:cNvSpPr/>
          <p:nvPr/>
        </p:nvSpPr>
        <p:spPr>
          <a:xfrm>
            <a:off x="2875613" y="6649122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3" name="Flèche : pentagone 32">
            <a:extLst>
              <a:ext uri="{FF2B5EF4-FFF2-40B4-BE49-F238E27FC236}">
                <a16:creationId xmlns:a16="http://schemas.microsoft.com/office/drawing/2014/main" id="{9A568393-A9D4-4958-B659-1F2D0B0A34C3}"/>
              </a:ext>
            </a:extLst>
          </p:cNvPr>
          <p:cNvSpPr/>
          <p:nvPr/>
        </p:nvSpPr>
        <p:spPr>
          <a:xfrm>
            <a:off x="3214686" y="6649122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Flèche : pentagone 44">
            <a:extLst>
              <a:ext uri="{FF2B5EF4-FFF2-40B4-BE49-F238E27FC236}">
                <a16:creationId xmlns:a16="http://schemas.microsoft.com/office/drawing/2014/main" id="{8EFABF7F-EC07-4607-8596-F81F76BECF36}"/>
              </a:ext>
            </a:extLst>
          </p:cNvPr>
          <p:cNvSpPr/>
          <p:nvPr/>
        </p:nvSpPr>
        <p:spPr>
          <a:xfrm rot="10800000">
            <a:off x="3575593" y="6649122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Flèche : pentagone 45">
            <a:extLst>
              <a:ext uri="{FF2B5EF4-FFF2-40B4-BE49-F238E27FC236}">
                <a16:creationId xmlns:a16="http://schemas.microsoft.com/office/drawing/2014/main" id="{A99A796F-F5F5-451F-9C72-061105B2B8C7}"/>
              </a:ext>
            </a:extLst>
          </p:cNvPr>
          <p:cNvSpPr/>
          <p:nvPr/>
        </p:nvSpPr>
        <p:spPr>
          <a:xfrm rot="10800000">
            <a:off x="3815868" y="6651184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Flèche : pentagone 46">
            <a:extLst>
              <a:ext uri="{FF2B5EF4-FFF2-40B4-BE49-F238E27FC236}">
                <a16:creationId xmlns:a16="http://schemas.microsoft.com/office/drawing/2014/main" id="{D8E53537-D1AD-4F2F-961A-4FBFAD58CAE3}"/>
              </a:ext>
            </a:extLst>
          </p:cNvPr>
          <p:cNvSpPr/>
          <p:nvPr/>
        </p:nvSpPr>
        <p:spPr>
          <a:xfrm>
            <a:off x="4169294" y="6650108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Flèche : pentagone 47">
            <a:extLst>
              <a:ext uri="{FF2B5EF4-FFF2-40B4-BE49-F238E27FC236}">
                <a16:creationId xmlns:a16="http://schemas.microsoft.com/office/drawing/2014/main" id="{2BBDFDBB-F5C8-4B00-A64E-34768DD3ED82}"/>
              </a:ext>
            </a:extLst>
          </p:cNvPr>
          <p:cNvSpPr/>
          <p:nvPr/>
        </p:nvSpPr>
        <p:spPr>
          <a:xfrm>
            <a:off x="4410734" y="6649123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Flèche : pentagone 48">
            <a:extLst>
              <a:ext uri="{FF2B5EF4-FFF2-40B4-BE49-F238E27FC236}">
                <a16:creationId xmlns:a16="http://schemas.microsoft.com/office/drawing/2014/main" id="{D80A0E8B-7304-44E0-8F8D-2232699A7A35}"/>
              </a:ext>
            </a:extLst>
          </p:cNvPr>
          <p:cNvSpPr/>
          <p:nvPr/>
        </p:nvSpPr>
        <p:spPr>
          <a:xfrm rot="10800000">
            <a:off x="836488" y="6650108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Flèche : pentagone 49">
            <a:extLst>
              <a:ext uri="{FF2B5EF4-FFF2-40B4-BE49-F238E27FC236}">
                <a16:creationId xmlns:a16="http://schemas.microsoft.com/office/drawing/2014/main" id="{9C065E31-B187-4820-9744-C4BD29A1F9FB}"/>
              </a:ext>
            </a:extLst>
          </p:cNvPr>
          <p:cNvSpPr/>
          <p:nvPr/>
        </p:nvSpPr>
        <p:spPr>
          <a:xfrm rot="10800000">
            <a:off x="1077927" y="6649123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0" name="Flèche : pentagone 27">
            <a:extLst>
              <a:ext uri="{FF2B5EF4-FFF2-40B4-BE49-F238E27FC236}">
                <a16:creationId xmlns:a16="http://schemas.microsoft.com/office/drawing/2014/main" id="{A3818EB5-A3BA-4B29-8732-83F87F31C7C5}"/>
              </a:ext>
            </a:extLst>
          </p:cNvPr>
          <p:cNvSpPr/>
          <p:nvPr/>
        </p:nvSpPr>
        <p:spPr>
          <a:xfrm>
            <a:off x="1608798" y="7056612"/>
            <a:ext cx="309587" cy="138469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1" name="Flèche : pentagone 28">
            <a:extLst>
              <a:ext uri="{FF2B5EF4-FFF2-40B4-BE49-F238E27FC236}">
                <a16:creationId xmlns:a16="http://schemas.microsoft.com/office/drawing/2014/main" id="{F5CD133C-C3B7-4705-8E34-3CE1DF51D7B3}"/>
              </a:ext>
            </a:extLst>
          </p:cNvPr>
          <p:cNvSpPr/>
          <p:nvPr/>
        </p:nvSpPr>
        <p:spPr>
          <a:xfrm>
            <a:off x="2076321" y="7056610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2" name="Flèche : pentagone 29">
            <a:extLst>
              <a:ext uri="{FF2B5EF4-FFF2-40B4-BE49-F238E27FC236}">
                <a16:creationId xmlns:a16="http://schemas.microsoft.com/office/drawing/2014/main" id="{D434CBBB-364C-46B0-B5AC-B3D60E47139C}"/>
              </a:ext>
            </a:extLst>
          </p:cNvPr>
          <p:cNvSpPr/>
          <p:nvPr/>
        </p:nvSpPr>
        <p:spPr>
          <a:xfrm rot="10800000">
            <a:off x="1116302" y="7056612"/>
            <a:ext cx="465098" cy="13118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lèche : pentagone 30">
            <a:extLst>
              <a:ext uri="{FF2B5EF4-FFF2-40B4-BE49-F238E27FC236}">
                <a16:creationId xmlns:a16="http://schemas.microsoft.com/office/drawing/2014/main" id="{C103DE41-6B95-476B-AB04-2368EC346367}"/>
              </a:ext>
            </a:extLst>
          </p:cNvPr>
          <p:cNvSpPr/>
          <p:nvPr/>
        </p:nvSpPr>
        <p:spPr>
          <a:xfrm>
            <a:off x="2411167" y="7049328"/>
            <a:ext cx="459320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4" name="Flèche : pentagone 31">
            <a:extLst>
              <a:ext uri="{FF2B5EF4-FFF2-40B4-BE49-F238E27FC236}">
                <a16:creationId xmlns:a16="http://schemas.microsoft.com/office/drawing/2014/main" id="{827BD549-D5FA-4555-8523-515C8C7DA291}"/>
              </a:ext>
            </a:extLst>
          </p:cNvPr>
          <p:cNvSpPr/>
          <p:nvPr/>
        </p:nvSpPr>
        <p:spPr>
          <a:xfrm>
            <a:off x="2883815" y="7049327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5" name="Flèche : pentagone 32">
            <a:extLst>
              <a:ext uri="{FF2B5EF4-FFF2-40B4-BE49-F238E27FC236}">
                <a16:creationId xmlns:a16="http://schemas.microsoft.com/office/drawing/2014/main" id="{3E886C2A-4ACA-48DA-863E-45CC91717AE0}"/>
              </a:ext>
            </a:extLst>
          </p:cNvPr>
          <p:cNvSpPr/>
          <p:nvPr/>
        </p:nvSpPr>
        <p:spPr>
          <a:xfrm>
            <a:off x="3222888" y="7049327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6" name="Flèche : pentagone 44">
            <a:extLst>
              <a:ext uri="{FF2B5EF4-FFF2-40B4-BE49-F238E27FC236}">
                <a16:creationId xmlns:a16="http://schemas.microsoft.com/office/drawing/2014/main" id="{D3D2BF24-A552-4F24-BE35-8CAF64DA1929}"/>
              </a:ext>
            </a:extLst>
          </p:cNvPr>
          <p:cNvSpPr/>
          <p:nvPr/>
        </p:nvSpPr>
        <p:spPr>
          <a:xfrm>
            <a:off x="3583795" y="7049327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0" name="Flèche : pentagone 48">
            <a:extLst>
              <a:ext uri="{FF2B5EF4-FFF2-40B4-BE49-F238E27FC236}">
                <a16:creationId xmlns:a16="http://schemas.microsoft.com/office/drawing/2014/main" id="{7EBDE24D-5DD5-4DFE-B5EA-47217C3181FD}"/>
              </a:ext>
            </a:extLst>
          </p:cNvPr>
          <p:cNvSpPr/>
          <p:nvPr/>
        </p:nvSpPr>
        <p:spPr>
          <a:xfrm>
            <a:off x="867986" y="7050313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1" name="Flèche : pentagone 28">
            <a:extLst>
              <a:ext uri="{FF2B5EF4-FFF2-40B4-BE49-F238E27FC236}">
                <a16:creationId xmlns:a16="http://schemas.microsoft.com/office/drawing/2014/main" id="{094084DD-7340-453E-8684-7518E02333EE}"/>
              </a:ext>
            </a:extLst>
          </p:cNvPr>
          <p:cNvSpPr/>
          <p:nvPr/>
        </p:nvSpPr>
        <p:spPr>
          <a:xfrm rot="10800000">
            <a:off x="1555696" y="6260120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2" name="Flèche : pentagone 28">
            <a:extLst>
              <a:ext uri="{FF2B5EF4-FFF2-40B4-BE49-F238E27FC236}">
                <a16:creationId xmlns:a16="http://schemas.microsoft.com/office/drawing/2014/main" id="{DCC9C760-D69B-4CB0-9111-9F0CE7A22A05}"/>
              </a:ext>
            </a:extLst>
          </p:cNvPr>
          <p:cNvSpPr/>
          <p:nvPr/>
        </p:nvSpPr>
        <p:spPr>
          <a:xfrm rot="10800000">
            <a:off x="1792556" y="6267403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3" name="Flèche : pentagone 28">
            <a:extLst>
              <a:ext uri="{FF2B5EF4-FFF2-40B4-BE49-F238E27FC236}">
                <a16:creationId xmlns:a16="http://schemas.microsoft.com/office/drawing/2014/main" id="{12C4E228-BFAC-403A-96D6-8B864B2A54DC}"/>
              </a:ext>
            </a:extLst>
          </p:cNvPr>
          <p:cNvSpPr/>
          <p:nvPr/>
        </p:nvSpPr>
        <p:spPr>
          <a:xfrm>
            <a:off x="1932839" y="7049327"/>
            <a:ext cx="13015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4" name="Flèche : pentagone 27">
            <a:extLst>
              <a:ext uri="{FF2B5EF4-FFF2-40B4-BE49-F238E27FC236}">
                <a16:creationId xmlns:a16="http://schemas.microsoft.com/office/drawing/2014/main" id="{3A04B8F9-CC08-4F9F-BED2-3508303C0AEB}"/>
              </a:ext>
            </a:extLst>
          </p:cNvPr>
          <p:cNvSpPr/>
          <p:nvPr/>
        </p:nvSpPr>
        <p:spPr>
          <a:xfrm>
            <a:off x="1608798" y="7361112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5" name="Flèche : pentagone 28">
            <a:extLst>
              <a:ext uri="{FF2B5EF4-FFF2-40B4-BE49-F238E27FC236}">
                <a16:creationId xmlns:a16="http://schemas.microsoft.com/office/drawing/2014/main" id="{406783CE-7498-4753-8A1B-14A274FDA3DB}"/>
              </a:ext>
            </a:extLst>
          </p:cNvPr>
          <p:cNvSpPr/>
          <p:nvPr/>
        </p:nvSpPr>
        <p:spPr>
          <a:xfrm>
            <a:off x="2076321" y="7361110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6" name="Flèche : pentagone 29">
            <a:extLst>
              <a:ext uri="{FF2B5EF4-FFF2-40B4-BE49-F238E27FC236}">
                <a16:creationId xmlns:a16="http://schemas.microsoft.com/office/drawing/2014/main" id="{EC78EFBD-4D4E-4691-9CEC-B1CEF6A4E594}"/>
              </a:ext>
            </a:extLst>
          </p:cNvPr>
          <p:cNvSpPr/>
          <p:nvPr/>
        </p:nvSpPr>
        <p:spPr>
          <a:xfrm>
            <a:off x="1384065" y="7361112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7" name="Flèche : pentagone 30">
            <a:extLst>
              <a:ext uri="{FF2B5EF4-FFF2-40B4-BE49-F238E27FC236}">
                <a16:creationId xmlns:a16="http://schemas.microsoft.com/office/drawing/2014/main" id="{91FFDC5E-E53A-49FC-B15F-AE8745F91C24}"/>
              </a:ext>
            </a:extLst>
          </p:cNvPr>
          <p:cNvSpPr/>
          <p:nvPr/>
        </p:nvSpPr>
        <p:spPr>
          <a:xfrm>
            <a:off x="2411166" y="7353827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8" name="Flèche : pentagone 31">
            <a:extLst>
              <a:ext uri="{FF2B5EF4-FFF2-40B4-BE49-F238E27FC236}">
                <a16:creationId xmlns:a16="http://schemas.microsoft.com/office/drawing/2014/main" id="{09321997-CDA8-4840-8408-E5925D8A16DB}"/>
              </a:ext>
            </a:extLst>
          </p:cNvPr>
          <p:cNvSpPr/>
          <p:nvPr/>
        </p:nvSpPr>
        <p:spPr>
          <a:xfrm>
            <a:off x="2883815" y="7353827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9" name="Flèche : pentagone 32">
            <a:extLst>
              <a:ext uri="{FF2B5EF4-FFF2-40B4-BE49-F238E27FC236}">
                <a16:creationId xmlns:a16="http://schemas.microsoft.com/office/drawing/2014/main" id="{430D9A2A-A74D-4701-8EE4-FE5CCCE0A1C1}"/>
              </a:ext>
            </a:extLst>
          </p:cNvPr>
          <p:cNvSpPr/>
          <p:nvPr/>
        </p:nvSpPr>
        <p:spPr>
          <a:xfrm>
            <a:off x="3222888" y="7353827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0" name="Flèche : pentagone 44">
            <a:extLst>
              <a:ext uri="{FF2B5EF4-FFF2-40B4-BE49-F238E27FC236}">
                <a16:creationId xmlns:a16="http://schemas.microsoft.com/office/drawing/2014/main" id="{6A022DEF-9294-4286-BAFD-056B6649CBB3}"/>
              </a:ext>
            </a:extLst>
          </p:cNvPr>
          <p:cNvSpPr/>
          <p:nvPr/>
        </p:nvSpPr>
        <p:spPr>
          <a:xfrm rot="10800000">
            <a:off x="3583795" y="7353827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1" name="Flèche : pentagone 45">
            <a:extLst>
              <a:ext uri="{FF2B5EF4-FFF2-40B4-BE49-F238E27FC236}">
                <a16:creationId xmlns:a16="http://schemas.microsoft.com/office/drawing/2014/main" id="{A4BB1314-3719-42F8-9C71-F9C21E71A6BC}"/>
              </a:ext>
            </a:extLst>
          </p:cNvPr>
          <p:cNvSpPr/>
          <p:nvPr/>
        </p:nvSpPr>
        <p:spPr>
          <a:xfrm rot="10800000">
            <a:off x="3824070" y="7355889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2" name="Flèche : pentagone 46">
            <a:extLst>
              <a:ext uri="{FF2B5EF4-FFF2-40B4-BE49-F238E27FC236}">
                <a16:creationId xmlns:a16="http://schemas.microsoft.com/office/drawing/2014/main" id="{036E847F-C906-4935-AC7E-CB230C3A6133}"/>
              </a:ext>
            </a:extLst>
          </p:cNvPr>
          <p:cNvSpPr/>
          <p:nvPr/>
        </p:nvSpPr>
        <p:spPr>
          <a:xfrm>
            <a:off x="4177496" y="7354813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3" name="Flèche : pentagone 47">
            <a:extLst>
              <a:ext uri="{FF2B5EF4-FFF2-40B4-BE49-F238E27FC236}">
                <a16:creationId xmlns:a16="http://schemas.microsoft.com/office/drawing/2014/main" id="{5572E739-0B3E-4170-BFCE-5D8411119040}"/>
              </a:ext>
            </a:extLst>
          </p:cNvPr>
          <p:cNvSpPr/>
          <p:nvPr/>
        </p:nvSpPr>
        <p:spPr>
          <a:xfrm>
            <a:off x="4418936" y="7353828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4" name="Flèche : pentagone 48">
            <a:extLst>
              <a:ext uri="{FF2B5EF4-FFF2-40B4-BE49-F238E27FC236}">
                <a16:creationId xmlns:a16="http://schemas.microsoft.com/office/drawing/2014/main" id="{A03B8237-E69F-4A62-A720-61CDDB164188}"/>
              </a:ext>
            </a:extLst>
          </p:cNvPr>
          <p:cNvSpPr/>
          <p:nvPr/>
        </p:nvSpPr>
        <p:spPr>
          <a:xfrm>
            <a:off x="867986" y="7354813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5" name="Flèche : pentagone 49">
            <a:extLst>
              <a:ext uri="{FF2B5EF4-FFF2-40B4-BE49-F238E27FC236}">
                <a16:creationId xmlns:a16="http://schemas.microsoft.com/office/drawing/2014/main" id="{59F13F6A-149B-4618-8FF3-B5C0FF3A30FF}"/>
              </a:ext>
            </a:extLst>
          </p:cNvPr>
          <p:cNvSpPr/>
          <p:nvPr/>
        </p:nvSpPr>
        <p:spPr>
          <a:xfrm>
            <a:off x="1109425" y="7353828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3" name="Cadre 212">
            <a:extLst>
              <a:ext uri="{FF2B5EF4-FFF2-40B4-BE49-F238E27FC236}">
                <a16:creationId xmlns:a16="http://schemas.microsoft.com/office/drawing/2014/main" id="{190CF149-9C7A-45A7-9AF4-EC8EDE11B644}"/>
              </a:ext>
            </a:extLst>
          </p:cNvPr>
          <p:cNvSpPr/>
          <p:nvPr/>
        </p:nvSpPr>
        <p:spPr>
          <a:xfrm>
            <a:off x="603704" y="5728557"/>
            <a:ext cx="4236686" cy="2006462"/>
          </a:xfrm>
          <a:prstGeom prst="frame">
            <a:avLst>
              <a:gd name="adj1" fmla="val 2733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4" name="Flèche : pentagone 46">
            <a:extLst>
              <a:ext uri="{FF2B5EF4-FFF2-40B4-BE49-F238E27FC236}">
                <a16:creationId xmlns:a16="http://schemas.microsoft.com/office/drawing/2014/main" id="{E999F1F8-4E22-44C4-856B-1D33F6224D9A}"/>
              </a:ext>
            </a:extLst>
          </p:cNvPr>
          <p:cNvSpPr/>
          <p:nvPr/>
        </p:nvSpPr>
        <p:spPr>
          <a:xfrm>
            <a:off x="1231665" y="3776454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5" name="Flèche : pentagone 47">
            <a:extLst>
              <a:ext uri="{FF2B5EF4-FFF2-40B4-BE49-F238E27FC236}">
                <a16:creationId xmlns:a16="http://schemas.microsoft.com/office/drawing/2014/main" id="{2C05FAF8-CD9F-423D-8F3A-7B1BEB44A13F}"/>
              </a:ext>
            </a:extLst>
          </p:cNvPr>
          <p:cNvSpPr/>
          <p:nvPr/>
        </p:nvSpPr>
        <p:spPr>
          <a:xfrm>
            <a:off x="1473105" y="3775469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6" name="Flèche : pentagone 31">
            <a:extLst>
              <a:ext uri="{FF2B5EF4-FFF2-40B4-BE49-F238E27FC236}">
                <a16:creationId xmlns:a16="http://schemas.microsoft.com/office/drawing/2014/main" id="{125D59F5-63F8-4C55-9440-A23A38C8EE18}"/>
              </a:ext>
            </a:extLst>
          </p:cNvPr>
          <p:cNvSpPr/>
          <p:nvPr/>
        </p:nvSpPr>
        <p:spPr>
          <a:xfrm>
            <a:off x="1421587" y="2088868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8" name="Flèche : pentagone 27">
            <a:extLst>
              <a:ext uri="{FF2B5EF4-FFF2-40B4-BE49-F238E27FC236}">
                <a16:creationId xmlns:a16="http://schemas.microsoft.com/office/drawing/2014/main" id="{F648EED8-077D-47CE-A206-A7A1EA1E4268}"/>
              </a:ext>
            </a:extLst>
          </p:cNvPr>
          <p:cNvSpPr/>
          <p:nvPr/>
        </p:nvSpPr>
        <p:spPr>
          <a:xfrm>
            <a:off x="1559585" y="2769639"/>
            <a:ext cx="459321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9" name="Flèche : pentagone 28">
            <a:extLst>
              <a:ext uri="{FF2B5EF4-FFF2-40B4-BE49-F238E27FC236}">
                <a16:creationId xmlns:a16="http://schemas.microsoft.com/office/drawing/2014/main" id="{C66A09EE-B13E-4500-92BD-A3B00F40CEE3}"/>
              </a:ext>
            </a:extLst>
          </p:cNvPr>
          <p:cNvSpPr/>
          <p:nvPr/>
        </p:nvSpPr>
        <p:spPr>
          <a:xfrm>
            <a:off x="2027108" y="2769637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0" name="Flèche : pentagone 29">
            <a:extLst>
              <a:ext uri="{FF2B5EF4-FFF2-40B4-BE49-F238E27FC236}">
                <a16:creationId xmlns:a16="http://schemas.microsoft.com/office/drawing/2014/main" id="{BB0503F6-B465-4AC9-9C7B-5F96DCA020C6}"/>
              </a:ext>
            </a:extLst>
          </p:cNvPr>
          <p:cNvSpPr/>
          <p:nvPr/>
        </p:nvSpPr>
        <p:spPr>
          <a:xfrm>
            <a:off x="1334852" y="2769639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1" name="Flèche : pentagone 30">
            <a:extLst>
              <a:ext uri="{FF2B5EF4-FFF2-40B4-BE49-F238E27FC236}">
                <a16:creationId xmlns:a16="http://schemas.microsoft.com/office/drawing/2014/main" id="{B9B89CC1-BA1A-4447-86A9-6893069E6E65}"/>
              </a:ext>
            </a:extLst>
          </p:cNvPr>
          <p:cNvSpPr/>
          <p:nvPr/>
        </p:nvSpPr>
        <p:spPr>
          <a:xfrm>
            <a:off x="2361953" y="2762354"/>
            <a:ext cx="459321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2" name="Flèche : pentagone 31">
            <a:extLst>
              <a:ext uri="{FF2B5EF4-FFF2-40B4-BE49-F238E27FC236}">
                <a16:creationId xmlns:a16="http://schemas.microsoft.com/office/drawing/2014/main" id="{57F5CCFB-60D7-4D50-9C2E-3347BA3565C6}"/>
              </a:ext>
            </a:extLst>
          </p:cNvPr>
          <p:cNvSpPr/>
          <p:nvPr/>
        </p:nvSpPr>
        <p:spPr>
          <a:xfrm>
            <a:off x="2834602" y="2762354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3" name="Flèche : pentagone 32">
            <a:extLst>
              <a:ext uri="{FF2B5EF4-FFF2-40B4-BE49-F238E27FC236}">
                <a16:creationId xmlns:a16="http://schemas.microsoft.com/office/drawing/2014/main" id="{BD380BA3-A2E8-4CE0-B1A7-0D75B13EA0BB}"/>
              </a:ext>
            </a:extLst>
          </p:cNvPr>
          <p:cNvSpPr/>
          <p:nvPr/>
        </p:nvSpPr>
        <p:spPr>
          <a:xfrm>
            <a:off x="3173675" y="2762354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4" name="Flèche : pentagone 44">
            <a:extLst>
              <a:ext uri="{FF2B5EF4-FFF2-40B4-BE49-F238E27FC236}">
                <a16:creationId xmlns:a16="http://schemas.microsoft.com/office/drawing/2014/main" id="{D6B11293-590D-40E5-A04C-CFF895295E38}"/>
              </a:ext>
            </a:extLst>
          </p:cNvPr>
          <p:cNvSpPr/>
          <p:nvPr/>
        </p:nvSpPr>
        <p:spPr>
          <a:xfrm rot="10800000">
            <a:off x="3534582" y="2762354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5" name="Flèche : pentagone 45">
            <a:extLst>
              <a:ext uri="{FF2B5EF4-FFF2-40B4-BE49-F238E27FC236}">
                <a16:creationId xmlns:a16="http://schemas.microsoft.com/office/drawing/2014/main" id="{1DB72680-D6A2-4310-AD8F-E254FA86C35F}"/>
              </a:ext>
            </a:extLst>
          </p:cNvPr>
          <p:cNvSpPr/>
          <p:nvPr/>
        </p:nvSpPr>
        <p:spPr>
          <a:xfrm rot="10800000">
            <a:off x="3774857" y="2764416"/>
            <a:ext cx="32574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6" name="Flèche : pentagone 46">
            <a:extLst>
              <a:ext uri="{FF2B5EF4-FFF2-40B4-BE49-F238E27FC236}">
                <a16:creationId xmlns:a16="http://schemas.microsoft.com/office/drawing/2014/main" id="{DEB2F218-88B5-4B8D-B2FF-340213EB4A4D}"/>
              </a:ext>
            </a:extLst>
          </p:cNvPr>
          <p:cNvSpPr/>
          <p:nvPr/>
        </p:nvSpPr>
        <p:spPr>
          <a:xfrm>
            <a:off x="4128283" y="2763340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7" name="Flèche : pentagone 47">
            <a:extLst>
              <a:ext uri="{FF2B5EF4-FFF2-40B4-BE49-F238E27FC236}">
                <a16:creationId xmlns:a16="http://schemas.microsoft.com/office/drawing/2014/main" id="{496BD2F7-D94C-438B-99BC-681BD45A57D3}"/>
              </a:ext>
            </a:extLst>
          </p:cNvPr>
          <p:cNvSpPr/>
          <p:nvPr/>
        </p:nvSpPr>
        <p:spPr>
          <a:xfrm>
            <a:off x="4369723" y="2762355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8" name="Flèche : pentagone 48">
            <a:extLst>
              <a:ext uri="{FF2B5EF4-FFF2-40B4-BE49-F238E27FC236}">
                <a16:creationId xmlns:a16="http://schemas.microsoft.com/office/drawing/2014/main" id="{83EDAFB4-CC5C-459B-8ACC-1B0E8F11891D}"/>
              </a:ext>
            </a:extLst>
          </p:cNvPr>
          <p:cNvSpPr/>
          <p:nvPr/>
        </p:nvSpPr>
        <p:spPr>
          <a:xfrm>
            <a:off x="818773" y="2763340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9" name="Flèche : pentagone 49">
            <a:extLst>
              <a:ext uri="{FF2B5EF4-FFF2-40B4-BE49-F238E27FC236}">
                <a16:creationId xmlns:a16="http://schemas.microsoft.com/office/drawing/2014/main" id="{B2A5D870-34A5-46AA-A82D-F0E6A3153CBB}"/>
              </a:ext>
            </a:extLst>
          </p:cNvPr>
          <p:cNvSpPr/>
          <p:nvPr/>
        </p:nvSpPr>
        <p:spPr>
          <a:xfrm>
            <a:off x="1060212" y="2762355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0" name="Flèche : pentagone 28">
            <a:extLst>
              <a:ext uri="{FF2B5EF4-FFF2-40B4-BE49-F238E27FC236}">
                <a16:creationId xmlns:a16="http://schemas.microsoft.com/office/drawing/2014/main" id="{264EBC99-C431-4246-82C5-0E23ADAA204A}"/>
              </a:ext>
            </a:extLst>
          </p:cNvPr>
          <p:cNvSpPr/>
          <p:nvPr/>
        </p:nvSpPr>
        <p:spPr>
          <a:xfrm>
            <a:off x="2054791" y="3145282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1" name="Flèche : pentagone 30">
            <a:extLst>
              <a:ext uri="{FF2B5EF4-FFF2-40B4-BE49-F238E27FC236}">
                <a16:creationId xmlns:a16="http://schemas.microsoft.com/office/drawing/2014/main" id="{9AA11E9C-DC6D-4584-A2BA-B0BBD5E4762C}"/>
              </a:ext>
            </a:extLst>
          </p:cNvPr>
          <p:cNvSpPr/>
          <p:nvPr/>
        </p:nvSpPr>
        <p:spPr>
          <a:xfrm>
            <a:off x="2389636" y="3137999"/>
            <a:ext cx="459321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2" name="Flèche : pentagone 31">
            <a:extLst>
              <a:ext uri="{FF2B5EF4-FFF2-40B4-BE49-F238E27FC236}">
                <a16:creationId xmlns:a16="http://schemas.microsoft.com/office/drawing/2014/main" id="{C848F4E4-0815-472C-86A8-F2AC6A4A458E}"/>
              </a:ext>
            </a:extLst>
          </p:cNvPr>
          <p:cNvSpPr/>
          <p:nvPr/>
        </p:nvSpPr>
        <p:spPr>
          <a:xfrm>
            <a:off x="2862285" y="3137999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3" name="Flèche : pentagone 32">
            <a:extLst>
              <a:ext uri="{FF2B5EF4-FFF2-40B4-BE49-F238E27FC236}">
                <a16:creationId xmlns:a16="http://schemas.microsoft.com/office/drawing/2014/main" id="{ED906EA3-B31D-420F-81DB-8DE355C91153}"/>
              </a:ext>
            </a:extLst>
          </p:cNvPr>
          <p:cNvSpPr/>
          <p:nvPr/>
        </p:nvSpPr>
        <p:spPr>
          <a:xfrm>
            <a:off x="3201358" y="3137999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4" name="Flèche : pentagone 44">
            <a:extLst>
              <a:ext uri="{FF2B5EF4-FFF2-40B4-BE49-F238E27FC236}">
                <a16:creationId xmlns:a16="http://schemas.microsoft.com/office/drawing/2014/main" id="{1DA8344F-FA7F-4A75-A8A7-5064330E0357}"/>
              </a:ext>
            </a:extLst>
          </p:cNvPr>
          <p:cNvSpPr/>
          <p:nvPr/>
        </p:nvSpPr>
        <p:spPr>
          <a:xfrm>
            <a:off x="3562265" y="3137999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5" name="Flèche : pentagone 45">
            <a:extLst>
              <a:ext uri="{FF2B5EF4-FFF2-40B4-BE49-F238E27FC236}">
                <a16:creationId xmlns:a16="http://schemas.microsoft.com/office/drawing/2014/main" id="{934B1B85-57E2-4148-BDDC-BFADE5A14A76}"/>
              </a:ext>
            </a:extLst>
          </p:cNvPr>
          <p:cNvSpPr/>
          <p:nvPr/>
        </p:nvSpPr>
        <p:spPr>
          <a:xfrm>
            <a:off x="3802540" y="3140061"/>
            <a:ext cx="32574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6" name="Flèche : pentagone 46">
            <a:extLst>
              <a:ext uri="{FF2B5EF4-FFF2-40B4-BE49-F238E27FC236}">
                <a16:creationId xmlns:a16="http://schemas.microsoft.com/office/drawing/2014/main" id="{AEC6B432-400E-4236-B33A-2AFAB2E716FE}"/>
              </a:ext>
            </a:extLst>
          </p:cNvPr>
          <p:cNvSpPr/>
          <p:nvPr/>
        </p:nvSpPr>
        <p:spPr>
          <a:xfrm>
            <a:off x="4155966" y="3138985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7" name="Flèche : pentagone 47">
            <a:extLst>
              <a:ext uri="{FF2B5EF4-FFF2-40B4-BE49-F238E27FC236}">
                <a16:creationId xmlns:a16="http://schemas.microsoft.com/office/drawing/2014/main" id="{DF219852-D5B6-46C0-8901-0AA2188C35D7}"/>
              </a:ext>
            </a:extLst>
          </p:cNvPr>
          <p:cNvSpPr/>
          <p:nvPr/>
        </p:nvSpPr>
        <p:spPr>
          <a:xfrm>
            <a:off x="4397406" y="3138000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8" name="Flèche : pentagone 48">
            <a:extLst>
              <a:ext uri="{FF2B5EF4-FFF2-40B4-BE49-F238E27FC236}">
                <a16:creationId xmlns:a16="http://schemas.microsoft.com/office/drawing/2014/main" id="{6CBE158C-3294-4C34-9C1C-606A5940AA0B}"/>
              </a:ext>
            </a:extLst>
          </p:cNvPr>
          <p:cNvSpPr/>
          <p:nvPr/>
        </p:nvSpPr>
        <p:spPr>
          <a:xfrm>
            <a:off x="846456" y="3138985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Flèche : pentagone 49">
            <a:extLst>
              <a:ext uri="{FF2B5EF4-FFF2-40B4-BE49-F238E27FC236}">
                <a16:creationId xmlns:a16="http://schemas.microsoft.com/office/drawing/2014/main" id="{7B64BC24-50E4-4FC5-8AE5-803D41432CB8}"/>
              </a:ext>
            </a:extLst>
          </p:cNvPr>
          <p:cNvSpPr/>
          <p:nvPr/>
        </p:nvSpPr>
        <p:spPr>
          <a:xfrm>
            <a:off x="1087895" y="3138000"/>
            <a:ext cx="430728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Flèche : pentagone 27">
            <a:extLst>
              <a:ext uri="{FF2B5EF4-FFF2-40B4-BE49-F238E27FC236}">
                <a16:creationId xmlns:a16="http://schemas.microsoft.com/office/drawing/2014/main" id="{A5E01EFF-6C42-49A1-978B-CA808363DE6D}"/>
              </a:ext>
            </a:extLst>
          </p:cNvPr>
          <p:cNvSpPr/>
          <p:nvPr/>
        </p:nvSpPr>
        <p:spPr>
          <a:xfrm>
            <a:off x="1583166" y="3534284"/>
            <a:ext cx="560930" cy="131186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Flèche : pentagone 28">
            <a:extLst>
              <a:ext uri="{FF2B5EF4-FFF2-40B4-BE49-F238E27FC236}">
                <a16:creationId xmlns:a16="http://schemas.microsoft.com/office/drawing/2014/main" id="{06C1FCBA-AEAB-4EC7-8315-37E8D8FD6BF0}"/>
              </a:ext>
            </a:extLst>
          </p:cNvPr>
          <p:cNvSpPr/>
          <p:nvPr/>
        </p:nvSpPr>
        <p:spPr>
          <a:xfrm>
            <a:off x="2163739" y="3534282"/>
            <a:ext cx="398200" cy="130865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2" name="Flèche : pentagone 29">
            <a:extLst>
              <a:ext uri="{FF2B5EF4-FFF2-40B4-BE49-F238E27FC236}">
                <a16:creationId xmlns:a16="http://schemas.microsoft.com/office/drawing/2014/main" id="{13273688-86B0-4788-B2B6-2EF2C306E787}"/>
              </a:ext>
            </a:extLst>
          </p:cNvPr>
          <p:cNvSpPr/>
          <p:nvPr/>
        </p:nvSpPr>
        <p:spPr>
          <a:xfrm rot="10800000">
            <a:off x="1335137" y="3534284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3" name="Flèche : pentagone 30">
            <a:extLst>
              <a:ext uri="{FF2B5EF4-FFF2-40B4-BE49-F238E27FC236}">
                <a16:creationId xmlns:a16="http://schemas.microsoft.com/office/drawing/2014/main" id="{58A607CC-C0E6-4849-92D9-40F49064E55C}"/>
              </a:ext>
            </a:extLst>
          </p:cNvPr>
          <p:cNvSpPr/>
          <p:nvPr/>
        </p:nvSpPr>
        <p:spPr>
          <a:xfrm>
            <a:off x="2582746" y="3527000"/>
            <a:ext cx="262109" cy="130866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4" name="Flèche : pentagone 31">
            <a:extLst>
              <a:ext uri="{FF2B5EF4-FFF2-40B4-BE49-F238E27FC236}">
                <a16:creationId xmlns:a16="http://schemas.microsoft.com/office/drawing/2014/main" id="{85F2A8E0-6421-460F-90F0-393071C3C3F5}"/>
              </a:ext>
            </a:extLst>
          </p:cNvPr>
          <p:cNvSpPr/>
          <p:nvPr/>
        </p:nvSpPr>
        <p:spPr>
          <a:xfrm>
            <a:off x="2858183" y="3526999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5" name="Flèche : pentagone 32">
            <a:extLst>
              <a:ext uri="{FF2B5EF4-FFF2-40B4-BE49-F238E27FC236}">
                <a16:creationId xmlns:a16="http://schemas.microsoft.com/office/drawing/2014/main" id="{A682F100-2350-4262-A6B1-1D0898E51D9E}"/>
              </a:ext>
            </a:extLst>
          </p:cNvPr>
          <p:cNvSpPr/>
          <p:nvPr/>
        </p:nvSpPr>
        <p:spPr>
          <a:xfrm>
            <a:off x="3197256" y="3526999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Flèche : pentagone 44">
            <a:extLst>
              <a:ext uri="{FF2B5EF4-FFF2-40B4-BE49-F238E27FC236}">
                <a16:creationId xmlns:a16="http://schemas.microsoft.com/office/drawing/2014/main" id="{5CFB0C67-BCB7-4329-B0D3-29407A710548}"/>
              </a:ext>
            </a:extLst>
          </p:cNvPr>
          <p:cNvSpPr/>
          <p:nvPr/>
        </p:nvSpPr>
        <p:spPr>
          <a:xfrm rot="10800000">
            <a:off x="3558163" y="3526999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Flèche : pentagone 45">
            <a:extLst>
              <a:ext uri="{FF2B5EF4-FFF2-40B4-BE49-F238E27FC236}">
                <a16:creationId xmlns:a16="http://schemas.microsoft.com/office/drawing/2014/main" id="{0DE4AA42-C7E1-4E95-B6A5-8ED248F823A1}"/>
              </a:ext>
            </a:extLst>
          </p:cNvPr>
          <p:cNvSpPr/>
          <p:nvPr/>
        </p:nvSpPr>
        <p:spPr>
          <a:xfrm rot="10800000">
            <a:off x="3798438" y="3529061"/>
            <a:ext cx="32574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Flèche : pentagone 46">
            <a:extLst>
              <a:ext uri="{FF2B5EF4-FFF2-40B4-BE49-F238E27FC236}">
                <a16:creationId xmlns:a16="http://schemas.microsoft.com/office/drawing/2014/main" id="{4CE76560-428E-4BF9-80F6-633DB9145D44}"/>
              </a:ext>
            </a:extLst>
          </p:cNvPr>
          <p:cNvSpPr/>
          <p:nvPr/>
        </p:nvSpPr>
        <p:spPr>
          <a:xfrm>
            <a:off x="4151864" y="3527985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9" name="Flèche : pentagone 47">
            <a:extLst>
              <a:ext uri="{FF2B5EF4-FFF2-40B4-BE49-F238E27FC236}">
                <a16:creationId xmlns:a16="http://schemas.microsoft.com/office/drawing/2014/main" id="{C4C5E003-DEF4-4A61-8A3B-CBDB9F16D3B1}"/>
              </a:ext>
            </a:extLst>
          </p:cNvPr>
          <p:cNvSpPr/>
          <p:nvPr/>
        </p:nvSpPr>
        <p:spPr>
          <a:xfrm>
            <a:off x="4393304" y="3527000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0" name="Flèche : pentagone 48">
            <a:extLst>
              <a:ext uri="{FF2B5EF4-FFF2-40B4-BE49-F238E27FC236}">
                <a16:creationId xmlns:a16="http://schemas.microsoft.com/office/drawing/2014/main" id="{8C6301F5-25D8-4C54-829A-B852A7B252BC}"/>
              </a:ext>
            </a:extLst>
          </p:cNvPr>
          <p:cNvSpPr/>
          <p:nvPr/>
        </p:nvSpPr>
        <p:spPr>
          <a:xfrm rot="10800000">
            <a:off x="819058" y="3527985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1" name="Flèche : pentagone 49">
            <a:extLst>
              <a:ext uri="{FF2B5EF4-FFF2-40B4-BE49-F238E27FC236}">
                <a16:creationId xmlns:a16="http://schemas.microsoft.com/office/drawing/2014/main" id="{879D382A-15B5-4E83-BF9D-5FE4D50A0976}"/>
              </a:ext>
            </a:extLst>
          </p:cNvPr>
          <p:cNvSpPr/>
          <p:nvPr/>
        </p:nvSpPr>
        <p:spPr>
          <a:xfrm rot="10800000">
            <a:off x="1060497" y="3527000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2" name="Flèche : pentagone 27">
            <a:extLst>
              <a:ext uri="{FF2B5EF4-FFF2-40B4-BE49-F238E27FC236}">
                <a16:creationId xmlns:a16="http://schemas.microsoft.com/office/drawing/2014/main" id="{397F335E-2F6E-4658-AB13-8A4C2B40BBBB}"/>
              </a:ext>
            </a:extLst>
          </p:cNvPr>
          <p:cNvSpPr/>
          <p:nvPr/>
        </p:nvSpPr>
        <p:spPr>
          <a:xfrm>
            <a:off x="1591368" y="4111913"/>
            <a:ext cx="309587" cy="138469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Flèche : pentagone 28">
            <a:extLst>
              <a:ext uri="{FF2B5EF4-FFF2-40B4-BE49-F238E27FC236}">
                <a16:creationId xmlns:a16="http://schemas.microsoft.com/office/drawing/2014/main" id="{FBA58B94-43F1-41CE-8913-C56C63BF56CA}"/>
              </a:ext>
            </a:extLst>
          </p:cNvPr>
          <p:cNvSpPr/>
          <p:nvPr/>
        </p:nvSpPr>
        <p:spPr>
          <a:xfrm>
            <a:off x="2058891" y="4111911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Flèche : pentagone 29">
            <a:extLst>
              <a:ext uri="{FF2B5EF4-FFF2-40B4-BE49-F238E27FC236}">
                <a16:creationId xmlns:a16="http://schemas.microsoft.com/office/drawing/2014/main" id="{073A9EFA-DE84-41E8-825A-38E2E2022CDC}"/>
              </a:ext>
            </a:extLst>
          </p:cNvPr>
          <p:cNvSpPr/>
          <p:nvPr/>
        </p:nvSpPr>
        <p:spPr>
          <a:xfrm rot="10800000">
            <a:off x="1098872" y="4111913"/>
            <a:ext cx="465098" cy="131185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5" name="Flèche : pentagone 30">
            <a:extLst>
              <a:ext uri="{FF2B5EF4-FFF2-40B4-BE49-F238E27FC236}">
                <a16:creationId xmlns:a16="http://schemas.microsoft.com/office/drawing/2014/main" id="{EF3D4859-3C8C-4572-9E4E-FD12CB65C0CE}"/>
              </a:ext>
            </a:extLst>
          </p:cNvPr>
          <p:cNvSpPr/>
          <p:nvPr/>
        </p:nvSpPr>
        <p:spPr>
          <a:xfrm>
            <a:off x="2393737" y="4104629"/>
            <a:ext cx="459320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6" name="Flèche : pentagone 31">
            <a:extLst>
              <a:ext uri="{FF2B5EF4-FFF2-40B4-BE49-F238E27FC236}">
                <a16:creationId xmlns:a16="http://schemas.microsoft.com/office/drawing/2014/main" id="{60633BF6-A7BC-4D72-A8F7-DC99F82F02E7}"/>
              </a:ext>
            </a:extLst>
          </p:cNvPr>
          <p:cNvSpPr/>
          <p:nvPr/>
        </p:nvSpPr>
        <p:spPr>
          <a:xfrm>
            <a:off x="2866385" y="4104628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7" name="Flèche : pentagone 32">
            <a:extLst>
              <a:ext uri="{FF2B5EF4-FFF2-40B4-BE49-F238E27FC236}">
                <a16:creationId xmlns:a16="http://schemas.microsoft.com/office/drawing/2014/main" id="{FFEB99C5-80BD-4990-A2E6-D06B9AC8FEDE}"/>
              </a:ext>
            </a:extLst>
          </p:cNvPr>
          <p:cNvSpPr/>
          <p:nvPr/>
        </p:nvSpPr>
        <p:spPr>
          <a:xfrm>
            <a:off x="3205458" y="4104628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8" name="Flèche : pentagone 44">
            <a:extLst>
              <a:ext uri="{FF2B5EF4-FFF2-40B4-BE49-F238E27FC236}">
                <a16:creationId xmlns:a16="http://schemas.microsoft.com/office/drawing/2014/main" id="{475DBF61-847F-4807-995A-B01E83A6B474}"/>
              </a:ext>
            </a:extLst>
          </p:cNvPr>
          <p:cNvSpPr/>
          <p:nvPr/>
        </p:nvSpPr>
        <p:spPr>
          <a:xfrm>
            <a:off x="3566365" y="4104628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2" name="Flèche : pentagone 48">
            <a:extLst>
              <a:ext uri="{FF2B5EF4-FFF2-40B4-BE49-F238E27FC236}">
                <a16:creationId xmlns:a16="http://schemas.microsoft.com/office/drawing/2014/main" id="{E168E6B0-F604-4F3B-908C-CDDD76B5240C}"/>
              </a:ext>
            </a:extLst>
          </p:cNvPr>
          <p:cNvSpPr/>
          <p:nvPr/>
        </p:nvSpPr>
        <p:spPr>
          <a:xfrm>
            <a:off x="850556" y="4105614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3" name="Flèche : pentagone 28">
            <a:extLst>
              <a:ext uri="{FF2B5EF4-FFF2-40B4-BE49-F238E27FC236}">
                <a16:creationId xmlns:a16="http://schemas.microsoft.com/office/drawing/2014/main" id="{FF33B9D3-8F42-41D5-B777-D9AD109A169C}"/>
              </a:ext>
            </a:extLst>
          </p:cNvPr>
          <p:cNvSpPr/>
          <p:nvPr/>
        </p:nvSpPr>
        <p:spPr>
          <a:xfrm rot="10800000">
            <a:off x="1538266" y="3137997"/>
            <a:ext cx="220630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4" name="Flèche : pentagone 28">
            <a:extLst>
              <a:ext uri="{FF2B5EF4-FFF2-40B4-BE49-F238E27FC236}">
                <a16:creationId xmlns:a16="http://schemas.microsoft.com/office/drawing/2014/main" id="{1C01E82C-2F82-4F7B-83BC-572704E49153}"/>
              </a:ext>
            </a:extLst>
          </p:cNvPr>
          <p:cNvSpPr/>
          <p:nvPr/>
        </p:nvSpPr>
        <p:spPr>
          <a:xfrm rot="10800000">
            <a:off x="1775126" y="3145280"/>
            <a:ext cx="238537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5" name="Flèche : pentagone 28">
            <a:extLst>
              <a:ext uri="{FF2B5EF4-FFF2-40B4-BE49-F238E27FC236}">
                <a16:creationId xmlns:a16="http://schemas.microsoft.com/office/drawing/2014/main" id="{BAFE3C7A-81EB-4E1D-8ED9-6D67941875B3}"/>
              </a:ext>
            </a:extLst>
          </p:cNvPr>
          <p:cNvSpPr/>
          <p:nvPr/>
        </p:nvSpPr>
        <p:spPr>
          <a:xfrm>
            <a:off x="1915409" y="4104628"/>
            <a:ext cx="13015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Flèche : pentagone 27">
            <a:extLst>
              <a:ext uri="{FF2B5EF4-FFF2-40B4-BE49-F238E27FC236}">
                <a16:creationId xmlns:a16="http://schemas.microsoft.com/office/drawing/2014/main" id="{BBA30C88-44CD-404C-8E5D-229DB649D95F}"/>
              </a:ext>
            </a:extLst>
          </p:cNvPr>
          <p:cNvSpPr/>
          <p:nvPr/>
        </p:nvSpPr>
        <p:spPr>
          <a:xfrm>
            <a:off x="1591368" y="4416413"/>
            <a:ext cx="459321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7" name="Flèche : pentagone 28">
            <a:extLst>
              <a:ext uri="{FF2B5EF4-FFF2-40B4-BE49-F238E27FC236}">
                <a16:creationId xmlns:a16="http://schemas.microsoft.com/office/drawing/2014/main" id="{CBE06FCD-7ADF-43F3-8793-64B293B5C9F3}"/>
              </a:ext>
            </a:extLst>
          </p:cNvPr>
          <p:cNvSpPr/>
          <p:nvPr/>
        </p:nvSpPr>
        <p:spPr>
          <a:xfrm>
            <a:off x="2058891" y="4416411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8" name="Flèche : pentagone 29">
            <a:extLst>
              <a:ext uri="{FF2B5EF4-FFF2-40B4-BE49-F238E27FC236}">
                <a16:creationId xmlns:a16="http://schemas.microsoft.com/office/drawing/2014/main" id="{C4718677-BDA6-468C-A35A-4CCA1B948A09}"/>
              </a:ext>
            </a:extLst>
          </p:cNvPr>
          <p:cNvSpPr/>
          <p:nvPr/>
        </p:nvSpPr>
        <p:spPr>
          <a:xfrm>
            <a:off x="1366635" y="4416413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9" name="Flèche : pentagone 30">
            <a:extLst>
              <a:ext uri="{FF2B5EF4-FFF2-40B4-BE49-F238E27FC236}">
                <a16:creationId xmlns:a16="http://schemas.microsoft.com/office/drawing/2014/main" id="{86AD381C-82ED-463E-A922-CDEB276E48B2}"/>
              </a:ext>
            </a:extLst>
          </p:cNvPr>
          <p:cNvSpPr/>
          <p:nvPr/>
        </p:nvSpPr>
        <p:spPr>
          <a:xfrm>
            <a:off x="2393736" y="4409128"/>
            <a:ext cx="459321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0" name="Flèche : pentagone 31">
            <a:extLst>
              <a:ext uri="{FF2B5EF4-FFF2-40B4-BE49-F238E27FC236}">
                <a16:creationId xmlns:a16="http://schemas.microsoft.com/office/drawing/2014/main" id="{744A263F-2EA7-4BF5-834A-528E95462225}"/>
              </a:ext>
            </a:extLst>
          </p:cNvPr>
          <p:cNvSpPr/>
          <p:nvPr/>
        </p:nvSpPr>
        <p:spPr>
          <a:xfrm>
            <a:off x="2866385" y="4409128"/>
            <a:ext cx="325744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1" name="Flèche : pentagone 32">
            <a:extLst>
              <a:ext uri="{FF2B5EF4-FFF2-40B4-BE49-F238E27FC236}">
                <a16:creationId xmlns:a16="http://schemas.microsoft.com/office/drawing/2014/main" id="{73570AD7-7D9F-4C05-9753-0AD56F2EF1D2}"/>
              </a:ext>
            </a:extLst>
          </p:cNvPr>
          <p:cNvSpPr/>
          <p:nvPr/>
        </p:nvSpPr>
        <p:spPr>
          <a:xfrm>
            <a:off x="3205458" y="4409128"/>
            <a:ext cx="326769" cy="138471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2" name="Flèche : pentagone 44">
            <a:extLst>
              <a:ext uri="{FF2B5EF4-FFF2-40B4-BE49-F238E27FC236}">
                <a16:creationId xmlns:a16="http://schemas.microsoft.com/office/drawing/2014/main" id="{27659315-D216-4A0C-B672-CDE6816715D6}"/>
              </a:ext>
            </a:extLst>
          </p:cNvPr>
          <p:cNvSpPr/>
          <p:nvPr/>
        </p:nvSpPr>
        <p:spPr>
          <a:xfrm rot="10800000">
            <a:off x="3566365" y="4409128"/>
            <a:ext cx="220631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3" name="Flèche : pentagone 45">
            <a:extLst>
              <a:ext uri="{FF2B5EF4-FFF2-40B4-BE49-F238E27FC236}">
                <a16:creationId xmlns:a16="http://schemas.microsoft.com/office/drawing/2014/main" id="{695609B4-2EF0-4488-B8DA-4928473AF7C4}"/>
              </a:ext>
            </a:extLst>
          </p:cNvPr>
          <p:cNvSpPr/>
          <p:nvPr/>
        </p:nvSpPr>
        <p:spPr>
          <a:xfrm rot="10800000">
            <a:off x="3806640" y="4411190"/>
            <a:ext cx="32574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4" name="Flèche : pentagone 46">
            <a:extLst>
              <a:ext uri="{FF2B5EF4-FFF2-40B4-BE49-F238E27FC236}">
                <a16:creationId xmlns:a16="http://schemas.microsoft.com/office/drawing/2014/main" id="{5B80FD30-3D3A-4141-A8AA-4A7E4AB381CE}"/>
              </a:ext>
            </a:extLst>
          </p:cNvPr>
          <p:cNvSpPr/>
          <p:nvPr/>
        </p:nvSpPr>
        <p:spPr>
          <a:xfrm>
            <a:off x="4160066" y="4410114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5" name="Flèche : pentagone 47">
            <a:extLst>
              <a:ext uri="{FF2B5EF4-FFF2-40B4-BE49-F238E27FC236}">
                <a16:creationId xmlns:a16="http://schemas.microsoft.com/office/drawing/2014/main" id="{3CAE7281-FAC1-4169-9445-196F0DE5D56A}"/>
              </a:ext>
            </a:extLst>
          </p:cNvPr>
          <p:cNvSpPr/>
          <p:nvPr/>
        </p:nvSpPr>
        <p:spPr>
          <a:xfrm>
            <a:off x="4401506" y="4409129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6" name="Flèche : pentagone 48">
            <a:extLst>
              <a:ext uri="{FF2B5EF4-FFF2-40B4-BE49-F238E27FC236}">
                <a16:creationId xmlns:a16="http://schemas.microsoft.com/office/drawing/2014/main" id="{10699100-9F4B-4BB4-8751-4D21ECA6F84D}"/>
              </a:ext>
            </a:extLst>
          </p:cNvPr>
          <p:cNvSpPr/>
          <p:nvPr/>
        </p:nvSpPr>
        <p:spPr>
          <a:xfrm>
            <a:off x="850556" y="4410114"/>
            <a:ext cx="2206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7" name="Flèche : pentagone 49">
            <a:extLst>
              <a:ext uri="{FF2B5EF4-FFF2-40B4-BE49-F238E27FC236}">
                <a16:creationId xmlns:a16="http://schemas.microsoft.com/office/drawing/2014/main" id="{2C52EC5F-B3FA-41DF-857E-54296B85E5D4}"/>
              </a:ext>
            </a:extLst>
          </p:cNvPr>
          <p:cNvSpPr/>
          <p:nvPr/>
        </p:nvSpPr>
        <p:spPr>
          <a:xfrm>
            <a:off x="1091995" y="4409129"/>
            <a:ext cx="253833" cy="138470"/>
          </a:xfrm>
          <a:prstGeom prst="homePlate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Cadre 317">
            <a:extLst>
              <a:ext uri="{FF2B5EF4-FFF2-40B4-BE49-F238E27FC236}">
                <a16:creationId xmlns:a16="http://schemas.microsoft.com/office/drawing/2014/main" id="{A1F289F0-0CF3-44C0-9439-58DA61C57D19}"/>
              </a:ext>
            </a:extLst>
          </p:cNvPr>
          <p:cNvSpPr/>
          <p:nvPr/>
        </p:nvSpPr>
        <p:spPr>
          <a:xfrm>
            <a:off x="567820" y="1963737"/>
            <a:ext cx="4272570" cy="2866433"/>
          </a:xfrm>
          <a:prstGeom prst="frame">
            <a:avLst>
              <a:gd name="adj1" fmla="val 2373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9" name="ZoneTexte 318">
            <a:extLst>
              <a:ext uri="{FF2B5EF4-FFF2-40B4-BE49-F238E27FC236}">
                <a16:creationId xmlns:a16="http://schemas.microsoft.com/office/drawing/2014/main" id="{3219B299-DA05-4490-912A-DDE9F9E773FD}"/>
              </a:ext>
            </a:extLst>
          </p:cNvPr>
          <p:cNvSpPr txBox="1"/>
          <p:nvPr/>
        </p:nvSpPr>
        <p:spPr>
          <a:xfrm>
            <a:off x="588030" y="2002127"/>
            <a:ext cx="94436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200" dirty="0" err="1">
                <a:solidFill>
                  <a:schemeClr val="tx2"/>
                </a:solidFill>
                <a:sym typeface="Wingdings" panose="05000000000000000000" pitchFamily="2" charset="2"/>
              </a:rPr>
              <a:t>genes</a:t>
            </a:r>
            <a:endParaRPr lang="fr-FR" sz="1000" dirty="0">
              <a:solidFill>
                <a:schemeClr val="tx2"/>
              </a:solidFill>
            </a:endParaRPr>
          </a:p>
        </p:txBody>
      </p:sp>
      <p:sp>
        <p:nvSpPr>
          <p:cNvPr id="320" name="ZoneTexte 319">
            <a:extLst>
              <a:ext uri="{FF2B5EF4-FFF2-40B4-BE49-F238E27FC236}">
                <a16:creationId xmlns:a16="http://schemas.microsoft.com/office/drawing/2014/main" id="{C36EC118-FC3A-42AA-8A79-698440EA1535}"/>
              </a:ext>
            </a:extLst>
          </p:cNvPr>
          <p:cNvSpPr txBox="1"/>
          <p:nvPr/>
        </p:nvSpPr>
        <p:spPr>
          <a:xfrm>
            <a:off x="2284675" y="2216464"/>
            <a:ext cx="94436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200" dirty="0" err="1">
                <a:solidFill>
                  <a:schemeClr val="tx2"/>
                </a:solidFill>
                <a:sym typeface="Wingdings" panose="05000000000000000000" pitchFamily="2" charset="2"/>
              </a:rPr>
              <a:t>contigs</a:t>
            </a:r>
            <a:endParaRPr lang="fr-FR" sz="1000" dirty="0">
              <a:solidFill>
                <a:schemeClr val="tx2"/>
              </a:solidFill>
            </a:endParaRPr>
          </a:p>
        </p:txBody>
      </p:sp>
      <p:sp>
        <p:nvSpPr>
          <p:cNvPr id="321" name="Accolade fermante 320">
            <a:extLst>
              <a:ext uri="{FF2B5EF4-FFF2-40B4-BE49-F238E27FC236}">
                <a16:creationId xmlns:a16="http://schemas.microsoft.com/office/drawing/2014/main" id="{19A84D1C-B4DA-4711-8A22-329525F08A2B}"/>
              </a:ext>
            </a:extLst>
          </p:cNvPr>
          <p:cNvSpPr/>
          <p:nvPr/>
        </p:nvSpPr>
        <p:spPr>
          <a:xfrm rot="16200000">
            <a:off x="2663220" y="634751"/>
            <a:ext cx="148824" cy="3898979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6" name="Rectangle : coins arrondis 175">
            <a:extLst>
              <a:ext uri="{FF2B5EF4-FFF2-40B4-BE49-F238E27FC236}">
                <a16:creationId xmlns:a16="http://schemas.microsoft.com/office/drawing/2014/main" id="{F8575C68-F06E-44EA-841A-CD37D2CABF5F}"/>
              </a:ext>
            </a:extLst>
          </p:cNvPr>
          <p:cNvSpPr/>
          <p:nvPr/>
        </p:nvSpPr>
        <p:spPr>
          <a:xfrm>
            <a:off x="7572911" y="1217630"/>
            <a:ext cx="4320674" cy="668960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bg1"/>
                </a:solidFill>
              </a:rPr>
              <a:t>TARA </a:t>
            </a:r>
            <a:r>
              <a:rPr lang="fr-BE" sz="1400" dirty="0" err="1">
                <a:solidFill>
                  <a:schemeClr val="bg1"/>
                </a:solidFill>
              </a:rPr>
              <a:t>Oceans</a:t>
            </a:r>
            <a:endParaRPr lang="fr-BE" sz="1400" dirty="0">
              <a:solidFill>
                <a:schemeClr val="bg1"/>
              </a:solidFill>
            </a:endParaRPr>
          </a:p>
          <a:p>
            <a:pPr algn="ctr"/>
            <a:r>
              <a:rPr lang="fr-BE" sz="1400" dirty="0">
                <a:solidFill>
                  <a:schemeClr val="bg1"/>
                </a:solidFill>
              </a:rPr>
              <a:t>86 M contigs (154 M </a:t>
            </a:r>
            <a:r>
              <a:rPr lang="fr-BE" sz="1400" dirty="0" err="1">
                <a:solidFill>
                  <a:schemeClr val="bg1"/>
                </a:solidFill>
              </a:rPr>
              <a:t>genes</a:t>
            </a:r>
            <a:r>
              <a:rPr lang="fr-BE" sz="14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178" name="Diagramme 177">
            <a:extLst>
              <a:ext uri="{FF2B5EF4-FFF2-40B4-BE49-F238E27FC236}">
                <a16:creationId xmlns:a16="http://schemas.microsoft.com/office/drawing/2014/main" id="{ABF6FAD2-7FE7-4042-A88C-3F1A05E8B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934813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0" name="ZoneTexte 179">
            <a:extLst>
              <a:ext uri="{FF2B5EF4-FFF2-40B4-BE49-F238E27FC236}">
                <a16:creationId xmlns:a16="http://schemas.microsoft.com/office/drawing/2014/main" id="{5D8E395B-BC00-47D1-AB4E-E18648BA559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3622F63A-D49D-4411-87B1-931C6517EE59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20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617908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lèche : bas 179">
            <a:extLst>
              <a:ext uri="{FF2B5EF4-FFF2-40B4-BE49-F238E27FC236}">
                <a16:creationId xmlns:a16="http://schemas.microsoft.com/office/drawing/2014/main" id="{DA159112-FA2A-4C76-8C68-4B8BA0B02D87}"/>
              </a:ext>
            </a:extLst>
          </p:cNvPr>
          <p:cNvSpPr/>
          <p:nvPr/>
        </p:nvSpPr>
        <p:spPr>
          <a:xfrm>
            <a:off x="9610493" y="194206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2" name="Rectangle : coins arrondis 181">
            <a:extLst>
              <a:ext uri="{FF2B5EF4-FFF2-40B4-BE49-F238E27FC236}">
                <a16:creationId xmlns:a16="http://schemas.microsoft.com/office/drawing/2014/main" id="{A8ECE0D8-8D97-4CC3-96CE-9161D53CCEA6}"/>
              </a:ext>
            </a:extLst>
          </p:cNvPr>
          <p:cNvSpPr/>
          <p:nvPr/>
        </p:nvSpPr>
        <p:spPr>
          <a:xfrm>
            <a:off x="5198823" y="3382529"/>
            <a:ext cx="3681036" cy="620707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Identification of prophages in contigs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 0,7 M contigs (3.8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3" name="Rectangle : coins arrondis 182">
            <a:extLst>
              <a:ext uri="{FF2B5EF4-FFF2-40B4-BE49-F238E27FC236}">
                <a16:creationId xmlns:a16="http://schemas.microsoft.com/office/drawing/2014/main" id="{94E30F93-3595-4733-8481-09D50160A58C}"/>
              </a:ext>
            </a:extLst>
          </p:cNvPr>
          <p:cNvSpPr/>
          <p:nvPr/>
        </p:nvSpPr>
        <p:spPr>
          <a:xfrm>
            <a:off x="4840392" y="4435297"/>
            <a:ext cx="2211572" cy="582584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des gènes exprimés dans les prophages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539.232 gènes</a:t>
            </a:r>
          </a:p>
        </p:txBody>
      </p:sp>
      <p:sp>
        <p:nvSpPr>
          <p:cNvPr id="184" name="Rectangle : coins arrondis 183">
            <a:extLst>
              <a:ext uri="{FF2B5EF4-FFF2-40B4-BE49-F238E27FC236}">
                <a16:creationId xmlns:a16="http://schemas.microsoft.com/office/drawing/2014/main" id="{8C5900F1-0D4C-4EA0-B185-8B06AA288C1E}"/>
              </a:ext>
            </a:extLst>
          </p:cNvPr>
          <p:cNvSpPr/>
          <p:nvPr/>
        </p:nvSpPr>
        <p:spPr>
          <a:xfrm>
            <a:off x="9353206" y="3375342"/>
            <a:ext cx="3260609" cy="5825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séquences de Tyrosine Recombinase avec HMMER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99.860 sequences</a:t>
            </a:r>
          </a:p>
        </p:txBody>
      </p:sp>
      <p:sp>
        <p:nvSpPr>
          <p:cNvPr id="185" name="Rectangle : coins arrondis 184">
            <a:extLst>
              <a:ext uri="{FF2B5EF4-FFF2-40B4-BE49-F238E27FC236}">
                <a16:creationId xmlns:a16="http://schemas.microsoft.com/office/drawing/2014/main" id="{8305A23E-FBAA-4BA7-989C-6F013305DE6A}"/>
              </a:ext>
            </a:extLst>
          </p:cNvPr>
          <p:cNvSpPr/>
          <p:nvPr/>
        </p:nvSpPr>
        <p:spPr>
          <a:xfrm>
            <a:off x="7520189" y="5668183"/>
            <a:ext cx="4283884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 tout les gènes exprimés dans un prophage contenant une Tyrosine Recombinase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3667 gènes</a:t>
            </a:r>
          </a:p>
        </p:txBody>
      </p:sp>
      <p:sp>
        <p:nvSpPr>
          <p:cNvPr id="186" name="Flèche : pentagone 185">
            <a:extLst>
              <a:ext uri="{FF2B5EF4-FFF2-40B4-BE49-F238E27FC236}">
                <a16:creationId xmlns:a16="http://schemas.microsoft.com/office/drawing/2014/main" id="{A659CE09-D4A6-40E8-ACB1-14265894A0F1}"/>
              </a:ext>
            </a:extLst>
          </p:cNvPr>
          <p:cNvSpPr/>
          <p:nvPr/>
        </p:nvSpPr>
        <p:spPr>
          <a:xfrm>
            <a:off x="8434868" y="827289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lèche : pentagone 186">
            <a:extLst>
              <a:ext uri="{FF2B5EF4-FFF2-40B4-BE49-F238E27FC236}">
                <a16:creationId xmlns:a16="http://schemas.microsoft.com/office/drawing/2014/main" id="{A1254152-871E-4852-A5CB-CFFD22F80BE0}"/>
              </a:ext>
            </a:extLst>
          </p:cNvPr>
          <p:cNvSpPr/>
          <p:nvPr/>
        </p:nvSpPr>
        <p:spPr>
          <a:xfrm>
            <a:off x="9066455" y="826409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8" name="Flèche : pentagone 187">
            <a:extLst>
              <a:ext uri="{FF2B5EF4-FFF2-40B4-BE49-F238E27FC236}">
                <a16:creationId xmlns:a16="http://schemas.microsoft.com/office/drawing/2014/main" id="{BD648255-89E9-4F46-B6F8-8ACE0ACA456E}"/>
              </a:ext>
            </a:extLst>
          </p:cNvPr>
          <p:cNvSpPr/>
          <p:nvPr/>
        </p:nvSpPr>
        <p:spPr>
          <a:xfrm>
            <a:off x="8071095" y="826409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9" name="Flèche : pentagone 188">
            <a:extLst>
              <a:ext uri="{FF2B5EF4-FFF2-40B4-BE49-F238E27FC236}">
                <a16:creationId xmlns:a16="http://schemas.microsoft.com/office/drawing/2014/main" id="{5529F938-A409-4CC2-BF49-A7A6D93D7882}"/>
              </a:ext>
            </a:extLst>
          </p:cNvPr>
          <p:cNvSpPr/>
          <p:nvPr/>
        </p:nvSpPr>
        <p:spPr>
          <a:xfrm>
            <a:off x="9552799" y="827289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0" name="Flèche : pentagone 189">
            <a:extLst>
              <a:ext uri="{FF2B5EF4-FFF2-40B4-BE49-F238E27FC236}">
                <a16:creationId xmlns:a16="http://schemas.microsoft.com/office/drawing/2014/main" id="{22D63363-C85E-4E30-9816-DF8032FA967C}"/>
              </a:ext>
            </a:extLst>
          </p:cNvPr>
          <p:cNvSpPr/>
          <p:nvPr/>
        </p:nvSpPr>
        <p:spPr>
          <a:xfrm>
            <a:off x="10228552" y="827289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1" name="Flèche : pentagone 190">
            <a:extLst>
              <a:ext uri="{FF2B5EF4-FFF2-40B4-BE49-F238E27FC236}">
                <a16:creationId xmlns:a16="http://schemas.microsoft.com/office/drawing/2014/main" id="{6CB32865-F36F-4160-A2FB-BBFA9B49236E}"/>
              </a:ext>
            </a:extLst>
          </p:cNvPr>
          <p:cNvSpPr/>
          <p:nvPr/>
        </p:nvSpPr>
        <p:spPr>
          <a:xfrm>
            <a:off x="10693089" y="827579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ECF8AE4A-833C-41E3-9119-FA73BC1D67BB}"/>
              </a:ext>
            </a:extLst>
          </p:cNvPr>
          <p:cNvCxnSpPr>
            <a:cxnSpLocks/>
          </p:cNvCxnSpPr>
          <p:nvPr/>
        </p:nvCxnSpPr>
        <p:spPr>
          <a:xfrm>
            <a:off x="9474176" y="814566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itre 1">
            <a:extLst>
              <a:ext uri="{FF2B5EF4-FFF2-40B4-BE49-F238E27FC236}">
                <a16:creationId xmlns:a16="http://schemas.microsoft.com/office/drawing/2014/main" id="{69A402A8-A695-4EBD-A519-6A828A799249}"/>
              </a:ext>
            </a:extLst>
          </p:cNvPr>
          <p:cNvSpPr txBox="1">
            <a:spLocks/>
          </p:cNvSpPr>
          <p:nvPr/>
        </p:nvSpPr>
        <p:spPr>
          <a:xfrm>
            <a:off x="9526657" y="7646253"/>
            <a:ext cx="1113949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Système de défense candidat</a:t>
            </a:r>
          </a:p>
        </p:txBody>
      </p:sp>
      <p:cxnSp>
        <p:nvCxnSpPr>
          <p:cNvPr id="194" name="Connecteur droit 193">
            <a:extLst>
              <a:ext uri="{FF2B5EF4-FFF2-40B4-BE49-F238E27FC236}">
                <a16:creationId xmlns:a16="http://schemas.microsoft.com/office/drawing/2014/main" id="{9F57899D-2AC3-4A3F-AB51-222E94767F8E}"/>
              </a:ext>
            </a:extLst>
          </p:cNvPr>
          <p:cNvCxnSpPr>
            <a:cxnSpLocks/>
          </p:cNvCxnSpPr>
          <p:nvPr/>
        </p:nvCxnSpPr>
        <p:spPr>
          <a:xfrm>
            <a:off x="10693089" y="857529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itre 1">
            <a:extLst>
              <a:ext uri="{FF2B5EF4-FFF2-40B4-BE49-F238E27FC236}">
                <a16:creationId xmlns:a16="http://schemas.microsoft.com/office/drawing/2014/main" id="{1675432E-122A-4297-A05C-569572DF3469}"/>
              </a:ext>
            </a:extLst>
          </p:cNvPr>
          <p:cNvSpPr txBox="1">
            <a:spLocks/>
          </p:cNvSpPr>
          <p:nvPr/>
        </p:nvSpPr>
        <p:spPr>
          <a:xfrm>
            <a:off x="10614834" y="8573203"/>
            <a:ext cx="643164" cy="229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y</a:t>
            </a:r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BB2FA74F-048D-4BBF-9AA2-E0C27F148695}"/>
              </a:ext>
            </a:extLst>
          </p:cNvPr>
          <p:cNvCxnSpPr>
            <a:cxnSpLocks/>
          </p:cNvCxnSpPr>
          <p:nvPr/>
        </p:nvCxnSpPr>
        <p:spPr>
          <a:xfrm>
            <a:off x="9074270" y="858731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Titre 1">
            <a:extLst>
              <a:ext uri="{FF2B5EF4-FFF2-40B4-BE49-F238E27FC236}">
                <a16:creationId xmlns:a16="http://schemas.microsoft.com/office/drawing/2014/main" id="{27776EB7-F1A1-4DC7-95FD-F15A523CA6F2}"/>
              </a:ext>
            </a:extLst>
          </p:cNvPr>
          <p:cNvSpPr txBox="1">
            <a:spLocks/>
          </p:cNvSpPr>
          <p:nvPr/>
        </p:nvSpPr>
        <p:spPr>
          <a:xfrm>
            <a:off x="8967329" y="8594122"/>
            <a:ext cx="643164" cy="21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x</a:t>
            </a:r>
          </a:p>
        </p:txBody>
      </p:sp>
      <p:sp>
        <p:nvSpPr>
          <p:cNvPr id="198" name="Titre 1">
            <a:extLst>
              <a:ext uri="{FF2B5EF4-FFF2-40B4-BE49-F238E27FC236}">
                <a16:creationId xmlns:a16="http://schemas.microsoft.com/office/drawing/2014/main" id="{D01E3E09-C2B9-4AFC-8BE5-BCD5CF029DBB}"/>
              </a:ext>
            </a:extLst>
          </p:cNvPr>
          <p:cNvSpPr txBox="1">
            <a:spLocks/>
          </p:cNvSpPr>
          <p:nvPr/>
        </p:nvSpPr>
        <p:spPr>
          <a:xfrm>
            <a:off x="8469739" y="7950342"/>
            <a:ext cx="505989" cy="217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100" dirty="0"/>
              <a:t>TR</a:t>
            </a:r>
          </a:p>
        </p:txBody>
      </p:sp>
      <p:cxnSp>
        <p:nvCxnSpPr>
          <p:cNvPr id="199" name="Connecteur droit 198">
            <a:extLst>
              <a:ext uri="{FF2B5EF4-FFF2-40B4-BE49-F238E27FC236}">
                <a16:creationId xmlns:a16="http://schemas.microsoft.com/office/drawing/2014/main" id="{2B317685-AC3F-4077-B5E4-FCDBD87A3A34}"/>
              </a:ext>
            </a:extLst>
          </p:cNvPr>
          <p:cNvCxnSpPr>
            <a:cxnSpLocks/>
          </p:cNvCxnSpPr>
          <p:nvPr/>
        </p:nvCxnSpPr>
        <p:spPr>
          <a:xfrm>
            <a:off x="8434868" y="816777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Flèche : pentagone 199">
            <a:extLst>
              <a:ext uri="{FF2B5EF4-FFF2-40B4-BE49-F238E27FC236}">
                <a16:creationId xmlns:a16="http://schemas.microsoft.com/office/drawing/2014/main" id="{16DEFBFD-5614-42EB-89CD-B03A0350B853}"/>
              </a:ext>
            </a:extLst>
          </p:cNvPr>
          <p:cNvSpPr/>
          <p:nvPr/>
        </p:nvSpPr>
        <p:spPr>
          <a:xfrm rot="10800000">
            <a:off x="11200797" y="826409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1" name="Flèche : pentagone 200">
            <a:extLst>
              <a:ext uri="{FF2B5EF4-FFF2-40B4-BE49-F238E27FC236}">
                <a16:creationId xmlns:a16="http://schemas.microsoft.com/office/drawing/2014/main" id="{27A1E12F-55B3-4632-AD8B-2A26C81F3B77}"/>
              </a:ext>
            </a:extLst>
          </p:cNvPr>
          <p:cNvSpPr/>
          <p:nvPr/>
        </p:nvSpPr>
        <p:spPr>
          <a:xfrm rot="10800000">
            <a:off x="11553764" y="8284748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2" name="Flèche : pentagone 201">
            <a:extLst>
              <a:ext uri="{FF2B5EF4-FFF2-40B4-BE49-F238E27FC236}">
                <a16:creationId xmlns:a16="http://schemas.microsoft.com/office/drawing/2014/main" id="{506D5C74-6413-4AA9-8C93-EA955EBF14C0}"/>
              </a:ext>
            </a:extLst>
          </p:cNvPr>
          <p:cNvSpPr/>
          <p:nvPr/>
        </p:nvSpPr>
        <p:spPr>
          <a:xfrm>
            <a:off x="12061737" y="8264098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3" name="Flèche : pentagone 202">
            <a:extLst>
              <a:ext uri="{FF2B5EF4-FFF2-40B4-BE49-F238E27FC236}">
                <a16:creationId xmlns:a16="http://schemas.microsoft.com/office/drawing/2014/main" id="{3BA734A0-3B6B-4D05-8138-6CD1D5CE31A2}"/>
              </a:ext>
            </a:extLst>
          </p:cNvPr>
          <p:cNvSpPr/>
          <p:nvPr/>
        </p:nvSpPr>
        <p:spPr>
          <a:xfrm>
            <a:off x="12382447" y="8262145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4" name="Flèche : pentagone 203">
            <a:extLst>
              <a:ext uri="{FF2B5EF4-FFF2-40B4-BE49-F238E27FC236}">
                <a16:creationId xmlns:a16="http://schemas.microsoft.com/office/drawing/2014/main" id="{1579DE25-895E-4563-9729-52C25B67C21B}"/>
              </a:ext>
            </a:extLst>
          </p:cNvPr>
          <p:cNvSpPr/>
          <p:nvPr/>
        </p:nvSpPr>
        <p:spPr>
          <a:xfrm>
            <a:off x="7370468" y="826410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5" name="Flèche : pentagone 204">
            <a:extLst>
              <a:ext uri="{FF2B5EF4-FFF2-40B4-BE49-F238E27FC236}">
                <a16:creationId xmlns:a16="http://schemas.microsoft.com/office/drawing/2014/main" id="{4DA67098-0BB1-4ECB-A0BE-49B156D6F123}"/>
              </a:ext>
            </a:extLst>
          </p:cNvPr>
          <p:cNvSpPr/>
          <p:nvPr/>
        </p:nvSpPr>
        <p:spPr>
          <a:xfrm>
            <a:off x="7692527" y="826410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B2201FE0-184D-4238-ABB2-76C124AC19E5}"/>
              </a:ext>
            </a:extLst>
          </p:cNvPr>
          <p:cNvCxnSpPr>
            <a:cxnSpLocks/>
          </p:cNvCxnSpPr>
          <p:nvPr/>
        </p:nvCxnSpPr>
        <p:spPr>
          <a:xfrm>
            <a:off x="7724169" y="8840123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Titre 1">
            <a:extLst>
              <a:ext uri="{FF2B5EF4-FFF2-40B4-BE49-F238E27FC236}">
                <a16:creationId xmlns:a16="http://schemas.microsoft.com/office/drawing/2014/main" id="{4703F569-5502-4402-8885-42C61F2F35B4}"/>
              </a:ext>
            </a:extLst>
          </p:cNvPr>
          <p:cNvSpPr txBox="1">
            <a:spLocks/>
          </p:cNvSpPr>
          <p:nvPr/>
        </p:nvSpPr>
        <p:spPr>
          <a:xfrm>
            <a:off x="9725433" y="8840123"/>
            <a:ext cx="715714" cy="244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Prophage</a:t>
            </a:r>
          </a:p>
        </p:txBody>
      </p:sp>
      <p:sp>
        <p:nvSpPr>
          <p:cNvPr id="208" name="Rectangle : coins arrondis 207">
            <a:extLst>
              <a:ext uri="{FF2B5EF4-FFF2-40B4-BE49-F238E27FC236}">
                <a16:creationId xmlns:a16="http://schemas.microsoft.com/office/drawing/2014/main" id="{0C3A9B1B-ECD4-4B21-85B8-DC03A91C3E4A}"/>
              </a:ext>
            </a:extLst>
          </p:cNvPr>
          <p:cNvSpPr/>
          <p:nvPr/>
        </p:nvSpPr>
        <p:spPr>
          <a:xfrm>
            <a:off x="7572911" y="6726889"/>
            <a:ext cx="4283884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familles protéiques des gènes avec HMMER et la base de données PFAM</a:t>
            </a:r>
          </a:p>
        </p:txBody>
      </p: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D5DC4DA5-B273-407E-9402-BE2CED3990A8}"/>
              </a:ext>
            </a:extLst>
          </p:cNvPr>
          <p:cNvCxnSpPr>
            <a:cxnSpLocks/>
            <a:stCxn id="210" idx="3"/>
            <a:endCxn id="222" idx="0"/>
          </p:cNvCxnSpPr>
          <p:nvPr/>
        </p:nvCxnSpPr>
        <p:spPr>
          <a:xfrm flipV="1">
            <a:off x="7446315" y="7369118"/>
            <a:ext cx="2220234" cy="3478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Cadre 209">
            <a:extLst>
              <a:ext uri="{FF2B5EF4-FFF2-40B4-BE49-F238E27FC236}">
                <a16:creationId xmlns:a16="http://schemas.microsoft.com/office/drawing/2014/main" id="{04A9813B-FA5E-4F69-BA89-BC2CC66F8184}"/>
              </a:ext>
            </a:extLst>
          </p:cNvPr>
          <p:cNvSpPr/>
          <p:nvPr/>
        </p:nvSpPr>
        <p:spPr>
          <a:xfrm>
            <a:off x="5074620" y="7397281"/>
            <a:ext cx="2371695" cy="639277"/>
          </a:xfrm>
          <a:prstGeom prst="frame">
            <a:avLst>
              <a:gd name="adj1" fmla="val 35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211" name="Titre 1">
            <a:extLst>
              <a:ext uri="{FF2B5EF4-FFF2-40B4-BE49-F238E27FC236}">
                <a16:creationId xmlns:a16="http://schemas.microsoft.com/office/drawing/2014/main" id="{BB3E10F9-598E-4612-8E6F-286A44399324}"/>
              </a:ext>
            </a:extLst>
          </p:cNvPr>
          <p:cNvSpPr txBox="1">
            <a:spLocks/>
          </p:cNvSpPr>
          <p:nvPr/>
        </p:nvSpPr>
        <p:spPr>
          <a:xfrm>
            <a:off x="5144824" y="7360339"/>
            <a:ext cx="2371694" cy="626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1100" dirty="0"/>
              <a:t>Conservation de l’ordre des gènes prédits dans d’autres (meta)-génomes</a:t>
            </a:r>
          </a:p>
        </p:txBody>
      </p:sp>
      <p:sp>
        <p:nvSpPr>
          <p:cNvPr id="212" name="Rectangle : coins arrondis 211">
            <a:extLst>
              <a:ext uri="{FF2B5EF4-FFF2-40B4-BE49-F238E27FC236}">
                <a16:creationId xmlns:a16="http://schemas.microsoft.com/office/drawing/2014/main" id="{9D867F34-3147-457F-95CE-30B3F6792B64}"/>
              </a:ext>
            </a:extLst>
          </p:cNvPr>
          <p:cNvSpPr/>
          <p:nvPr/>
        </p:nvSpPr>
        <p:spPr>
          <a:xfrm>
            <a:off x="7520189" y="4444166"/>
            <a:ext cx="4283884" cy="595153"/>
          </a:xfrm>
          <a:prstGeom prst="roundRect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Prophage contenant un gène de Tyrosine Recombinase</a:t>
            </a:r>
          </a:p>
        </p:txBody>
      </p:sp>
      <p:cxnSp>
        <p:nvCxnSpPr>
          <p:cNvPr id="213" name="Connecteur droit avec flèche 212">
            <a:extLst>
              <a:ext uri="{FF2B5EF4-FFF2-40B4-BE49-F238E27FC236}">
                <a16:creationId xmlns:a16="http://schemas.microsoft.com/office/drawing/2014/main" id="{308A2345-3846-486E-BCF5-39984CFFBA83}"/>
              </a:ext>
            </a:extLst>
          </p:cNvPr>
          <p:cNvCxnSpPr>
            <a:cxnSpLocks/>
          </p:cNvCxnSpPr>
          <p:nvPr/>
        </p:nvCxnSpPr>
        <p:spPr>
          <a:xfrm>
            <a:off x="5926846" y="5975512"/>
            <a:ext cx="149386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4" name="Connecteur droit 213">
            <a:extLst>
              <a:ext uri="{FF2B5EF4-FFF2-40B4-BE49-F238E27FC236}">
                <a16:creationId xmlns:a16="http://schemas.microsoft.com/office/drawing/2014/main" id="{5438CE17-7267-4C24-8AFB-CC0D9ABEEF59}"/>
              </a:ext>
            </a:extLst>
          </p:cNvPr>
          <p:cNvCxnSpPr>
            <a:cxnSpLocks/>
          </p:cNvCxnSpPr>
          <p:nvPr/>
        </p:nvCxnSpPr>
        <p:spPr>
          <a:xfrm>
            <a:off x="5937787" y="5112739"/>
            <a:ext cx="0" cy="85343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9053C107-3447-491B-8BFF-518A16B08BA8}"/>
              </a:ext>
            </a:extLst>
          </p:cNvPr>
          <p:cNvCxnSpPr>
            <a:cxnSpLocks/>
          </p:cNvCxnSpPr>
          <p:nvPr/>
        </p:nvCxnSpPr>
        <p:spPr>
          <a:xfrm>
            <a:off x="9662131" y="5097235"/>
            <a:ext cx="1" cy="4882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Connecteur droit avec flèche 215">
            <a:extLst>
              <a:ext uri="{FF2B5EF4-FFF2-40B4-BE49-F238E27FC236}">
                <a16:creationId xmlns:a16="http://schemas.microsoft.com/office/drawing/2014/main" id="{4DEC3AB3-88E2-44B8-8794-102C31393375}"/>
              </a:ext>
            </a:extLst>
          </p:cNvPr>
          <p:cNvCxnSpPr>
            <a:cxnSpLocks/>
          </p:cNvCxnSpPr>
          <p:nvPr/>
        </p:nvCxnSpPr>
        <p:spPr>
          <a:xfrm>
            <a:off x="9688492" y="6380140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Flèche : bas 216">
            <a:extLst>
              <a:ext uri="{FF2B5EF4-FFF2-40B4-BE49-F238E27FC236}">
                <a16:creationId xmlns:a16="http://schemas.microsoft.com/office/drawing/2014/main" id="{CE9983F0-26E1-48E6-AE17-72713E63DF25}"/>
              </a:ext>
            </a:extLst>
          </p:cNvPr>
          <p:cNvSpPr/>
          <p:nvPr/>
        </p:nvSpPr>
        <p:spPr>
          <a:xfrm>
            <a:off x="8024147" y="2994836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8" name="Flèche : bas 217">
            <a:extLst>
              <a:ext uri="{FF2B5EF4-FFF2-40B4-BE49-F238E27FC236}">
                <a16:creationId xmlns:a16="http://schemas.microsoft.com/office/drawing/2014/main" id="{DB1D6A5E-1ECF-4CCA-BC9B-27BC193B502D}"/>
              </a:ext>
            </a:extLst>
          </p:cNvPr>
          <p:cNvSpPr/>
          <p:nvPr/>
        </p:nvSpPr>
        <p:spPr>
          <a:xfrm>
            <a:off x="11257998" y="2980981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9" name="Flèche : bas 218">
            <a:extLst>
              <a:ext uri="{FF2B5EF4-FFF2-40B4-BE49-F238E27FC236}">
                <a16:creationId xmlns:a16="http://schemas.microsoft.com/office/drawing/2014/main" id="{006E63E5-B5CF-4FFB-A3CC-B047336CF15B}"/>
              </a:ext>
            </a:extLst>
          </p:cNvPr>
          <p:cNvSpPr/>
          <p:nvPr/>
        </p:nvSpPr>
        <p:spPr>
          <a:xfrm>
            <a:off x="8681776" y="406967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0" name="Flèche : bas 219">
            <a:extLst>
              <a:ext uri="{FF2B5EF4-FFF2-40B4-BE49-F238E27FC236}">
                <a16:creationId xmlns:a16="http://schemas.microsoft.com/office/drawing/2014/main" id="{76316A7D-567A-4AEE-8F56-75CC706513AC}"/>
              </a:ext>
            </a:extLst>
          </p:cNvPr>
          <p:cNvSpPr/>
          <p:nvPr/>
        </p:nvSpPr>
        <p:spPr>
          <a:xfrm>
            <a:off x="6765444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1" name="Flèche : bas 220">
            <a:extLst>
              <a:ext uri="{FF2B5EF4-FFF2-40B4-BE49-F238E27FC236}">
                <a16:creationId xmlns:a16="http://schemas.microsoft.com/office/drawing/2014/main" id="{EB9D1CC9-F0A3-434D-BF4D-75452853A56C}"/>
              </a:ext>
            </a:extLst>
          </p:cNvPr>
          <p:cNvSpPr/>
          <p:nvPr/>
        </p:nvSpPr>
        <p:spPr>
          <a:xfrm>
            <a:off x="10441147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2" name="Flèche : bas 221">
            <a:extLst>
              <a:ext uri="{FF2B5EF4-FFF2-40B4-BE49-F238E27FC236}">
                <a16:creationId xmlns:a16="http://schemas.microsoft.com/office/drawing/2014/main" id="{A2CDB391-0532-4E97-B8DE-4A3CB3A076C8}"/>
              </a:ext>
            </a:extLst>
          </p:cNvPr>
          <p:cNvSpPr/>
          <p:nvPr/>
        </p:nvSpPr>
        <p:spPr>
          <a:xfrm>
            <a:off x="9588068" y="736911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33F7E-3B81-426D-8759-C2817BF288C9}"/>
              </a:ext>
            </a:extLst>
          </p:cNvPr>
          <p:cNvSpPr/>
          <p:nvPr/>
        </p:nvSpPr>
        <p:spPr>
          <a:xfrm>
            <a:off x="4687123" y="4031101"/>
            <a:ext cx="8064777" cy="50983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B6C16-D3F1-46E1-8EF5-D99EF21F5F0A}"/>
              </a:ext>
            </a:extLst>
          </p:cNvPr>
          <p:cNvSpPr/>
          <p:nvPr/>
        </p:nvSpPr>
        <p:spPr>
          <a:xfrm>
            <a:off x="9096702" y="2961037"/>
            <a:ext cx="3908097" cy="648250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89" name="Connecteur droit avec flèche 388">
            <a:extLst>
              <a:ext uri="{FF2B5EF4-FFF2-40B4-BE49-F238E27FC236}">
                <a16:creationId xmlns:a16="http://schemas.microsoft.com/office/drawing/2014/main" id="{23B98BAF-D5D6-40EF-B940-646C03D4B03D}"/>
              </a:ext>
            </a:extLst>
          </p:cNvPr>
          <p:cNvCxnSpPr/>
          <p:nvPr/>
        </p:nvCxnSpPr>
        <p:spPr>
          <a:xfrm>
            <a:off x="2615059" y="4588585"/>
            <a:ext cx="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6" name="Flèche : pentagone 27">
            <a:extLst>
              <a:ext uri="{FF2B5EF4-FFF2-40B4-BE49-F238E27FC236}">
                <a16:creationId xmlns:a16="http://schemas.microsoft.com/office/drawing/2014/main" id="{C750D11E-FEC9-4072-B875-B6CE51683977}"/>
              </a:ext>
            </a:extLst>
          </p:cNvPr>
          <p:cNvSpPr/>
          <p:nvPr/>
        </p:nvSpPr>
        <p:spPr>
          <a:xfrm>
            <a:off x="1577015" y="252362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7" name="Flèche : pentagone 28">
            <a:extLst>
              <a:ext uri="{FF2B5EF4-FFF2-40B4-BE49-F238E27FC236}">
                <a16:creationId xmlns:a16="http://schemas.microsoft.com/office/drawing/2014/main" id="{C689C720-4CB3-4E14-B301-6518F1C24E1A}"/>
              </a:ext>
            </a:extLst>
          </p:cNvPr>
          <p:cNvSpPr/>
          <p:nvPr/>
        </p:nvSpPr>
        <p:spPr>
          <a:xfrm>
            <a:off x="2044538" y="252362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8" name="Flèche : pentagone 29">
            <a:extLst>
              <a:ext uri="{FF2B5EF4-FFF2-40B4-BE49-F238E27FC236}">
                <a16:creationId xmlns:a16="http://schemas.microsoft.com/office/drawing/2014/main" id="{60C70916-4848-4044-9CDE-E6A336A9098D}"/>
              </a:ext>
            </a:extLst>
          </p:cNvPr>
          <p:cNvSpPr/>
          <p:nvPr/>
        </p:nvSpPr>
        <p:spPr>
          <a:xfrm>
            <a:off x="1352282" y="252362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9" name="Flèche : pentagone 30">
            <a:extLst>
              <a:ext uri="{FF2B5EF4-FFF2-40B4-BE49-F238E27FC236}">
                <a16:creationId xmlns:a16="http://schemas.microsoft.com/office/drawing/2014/main" id="{A59E20BC-B3FB-42A1-8EE6-1BE154B8EFBA}"/>
              </a:ext>
            </a:extLst>
          </p:cNvPr>
          <p:cNvSpPr/>
          <p:nvPr/>
        </p:nvSpPr>
        <p:spPr>
          <a:xfrm>
            <a:off x="2379383" y="2516343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0" name="Flèche : pentagone 31">
            <a:extLst>
              <a:ext uri="{FF2B5EF4-FFF2-40B4-BE49-F238E27FC236}">
                <a16:creationId xmlns:a16="http://schemas.microsoft.com/office/drawing/2014/main" id="{2EF9D2D3-F6DD-44B5-8FAC-BD23BDC3224D}"/>
              </a:ext>
            </a:extLst>
          </p:cNvPr>
          <p:cNvSpPr/>
          <p:nvPr/>
        </p:nvSpPr>
        <p:spPr>
          <a:xfrm>
            <a:off x="2852032" y="251634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1" name="Flèche : pentagone 32">
            <a:extLst>
              <a:ext uri="{FF2B5EF4-FFF2-40B4-BE49-F238E27FC236}">
                <a16:creationId xmlns:a16="http://schemas.microsoft.com/office/drawing/2014/main" id="{DDB8453A-4040-41F2-8C45-D779E80A11ED}"/>
              </a:ext>
            </a:extLst>
          </p:cNvPr>
          <p:cNvSpPr/>
          <p:nvPr/>
        </p:nvSpPr>
        <p:spPr>
          <a:xfrm>
            <a:off x="3191105" y="251634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2" name="Flèche : pentagone 44">
            <a:extLst>
              <a:ext uri="{FF2B5EF4-FFF2-40B4-BE49-F238E27FC236}">
                <a16:creationId xmlns:a16="http://schemas.microsoft.com/office/drawing/2014/main" id="{C72043A8-0938-44B7-8F44-BA3417CDA18B}"/>
              </a:ext>
            </a:extLst>
          </p:cNvPr>
          <p:cNvSpPr/>
          <p:nvPr/>
        </p:nvSpPr>
        <p:spPr>
          <a:xfrm rot="10800000">
            <a:off x="3552012" y="251634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3" name="Flèche : pentagone 45">
            <a:extLst>
              <a:ext uri="{FF2B5EF4-FFF2-40B4-BE49-F238E27FC236}">
                <a16:creationId xmlns:a16="http://schemas.microsoft.com/office/drawing/2014/main" id="{D9BB447C-32A5-40B8-B580-E2FF66D60A64}"/>
              </a:ext>
            </a:extLst>
          </p:cNvPr>
          <p:cNvSpPr/>
          <p:nvPr/>
        </p:nvSpPr>
        <p:spPr>
          <a:xfrm rot="10800000">
            <a:off x="3792287" y="2518405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4" name="Flèche : pentagone 46">
            <a:extLst>
              <a:ext uri="{FF2B5EF4-FFF2-40B4-BE49-F238E27FC236}">
                <a16:creationId xmlns:a16="http://schemas.microsoft.com/office/drawing/2014/main" id="{F54F5974-969C-4985-A41A-69AB7C0ACD9C}"/>
              </a:ext>
            </a:extLst>
          </p:cNvPr>
          <p:cNvSpPr/>
          <p:nvPr/>
        </p:nvSpPr>
        <p:spPr>
          <a:xfrm>
            <a:off x="4145713" y="251732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5" name="Flèche : pentagone 47">
            <a:extLst>
              <a:ext uri="{FF2B5EF4-FFF2-40B4-BE49-F238E27FC236}">
                <a16:creationId xmlns:a16="http://schemas.microsoft.com/office/drawing/2014/main" id="{ED6A7EEF-888D-49EF-A960-E2206BB53B13}"/>
              </a:ext>
            </a:extLst>
          </p:cNvPr>
          <p:cNvSpPr/>
          <p:nvPr/>
        </p:nvSpPr>
        <p:spPr>
          <a:xfrm>
            <a:off x="4387153" y="251634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6" name="Flèche : pentagone 48">
            <a:extLst>
              <a:ext uri="{FF2B5EF4-FFF2-40B4-BE49-F238E27FC236}">
                <a16:creationId xmlns:a16="http://schemas.microsoft.com/office/drawing/2014/main" id="{1B846400-CDAE-4272-A1C5-6C003F55A146}"/>
              </a:ext>
            </a:extLst>
          </p:cNvPr>
          <p:cNvSpPr/>
          <p:nvPr/>
        </p:nvSpPr>
        <p:spPr>
          <a:xfrm>
            <a:off x="836203" y="251732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7" name="Flèche : pentagone 49">
            <a:extLst>
              <a:ext uri="{FF2B5EF4-FFF2-40B4-BE49-F238E27FC236}">
                <a16:creationId xmlns:a16="http://schemas.microsoft.com/office/drawing/2014/main" id="{CD64B01D-04F4-4815-8466-8BAFDC870932}"/>
              </a:ext>
            </a:extLst>
          </p:cNvPr>
          <p:cNvSpPr/>
          <p:nvPr/>
        </p:nvSpPr>
        <p:spPr>
          <a:xfrm>
            <a:off x="1077642" y="251634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8" name="Flèche : pentagone 28">
            <a:extLst>
              <a:ext uri="{FF2B5EF4-FFF2-40B4-BE49-F238E27FC236}">
                <a16:creationId xmlns:a16="http://schemas.microsoft.com/office/drawing/2014/main" id="{F74C47B3-2ACC-4013-B473-9C9F088DC357}"/>
              </a:ext>
            </a:extLst>
          </p:cNvPr>
          <p:cNvSpPr/>
          <p:nvPr/>
        </p:nvSpPr>
        <p:spPr>
          <a:xfrm>
            <a:off x="2072221" y="2899271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9" name="Flèche : pentagone 30">
            <a:extLst>
              <a:ext uri="{FF2B5EF4-FFF2-40B4-BE49-F238E27FC236}">
                <a16:creationId xmlns:a16="http://schemas.microsoft.com/office/drawing/2014/main" id="{18092295-5E37-461E-9175-BD64FDAECD51}"/>
              </a:ext>
            </a:extLst>
          </p:cNvPr>
          <p:cNvSpPr/>
          <p:nvPr/>
        </p:nvSpPr>
        <p:spPr>
          <a:xfrm>
            <a:off x="2407066" y="289198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0" name="Flèche : pentagone 31">
            <a:extLst>
              <a:ext uri="{FF2B5EF4-FFF2-40B4-BE49-F238E27FC236}">
                <a16:creationId xmlns:a16="http://schemas.microsoft.com/office/drawing/2014/main" id="{52506591-47DD-4E29-A244-FB4F88EE94E2}"/>
              </a:ext>
            </a:extLst>
          </p:cNvPr>
          <p:cNvSpPr/>
          <p:nvPr/>
        </p:nvSpPr>
        <p:spPr>
          <a:xfrm>
            <a:off x="2879715" y="2891988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1" name="Flèche : pentagone 32">
            <a:extLst>
              <a:ext uri="{FF2B5EF4-FFF2-40B4-BE49-F238E27FC236}">
                <a16:creationId xmlns:a16="http://schemas.microsoft.com/office/drawing/2014/main" id="{C3382794-E2C7-4994-9966-A1713C4FCAA8}"/>
              </a:ext>
            </a:extLst>
          </p:cNvPr>
          <p:cNvSpPr/>
          <p:nvPr/>
        </p:nvSpPr>
        <p:spPr>
          <a:xfrm>
            <a:off x="3218788" y="2891988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2" name="Flèche : pentagone 44">
            <a:extLst>
              <a:ext uri="{FF2B5EF4-FFF2-40B4-BE49-F238E27FC236}">
                <a16:creationId xmlns:a16="http://schemas.microsoft.com/office/drawing/2014/main" id="{92CE548A-DD70-4DBC-8F5E-5BCE3AB897A9}"/>
              </a:ext>
            </a:extLst>
          </p:cNvPr>
          <p:cNvSpPr/>
          <p:nvPr/>
        </p:nvSpPr>
        <p:spPr>
          <a:xfrm>
            <a:off x="3579695" y="289198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3" name="Flèche : pentagone 45">
            <a:extLst>
              <a:ext uri="{FF2B5EF4-FFF2-40B4-BE49-F238E27FC236}">
                <a16:creationId xmlns:a16="http://schemas.microsoft.com/office/drawing/2014/main" id="{6F75761D-6079-4BF8-8027-3E3E649A6638}"/>
              </a:ext>
            </a:extLst>
          </p:cNvPr>
          <p:cNvSpPr/>
          <p:nvPr/>
        </p:nvSpPr>
        <p:spPr>
          <a:xfrm>
            <a:off x="3819970" y="2894050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4" name="Flèche : pentagone 46">
            <a:extLst>
              <a:ext uri="{FF2B5EF4-FFF2-40B4-BE49-F238E27FC236}">
                <a16:creationId xmlns:a16="http://schemas.microsoft.com/office/drawing/2014/main" id="{3AE64D63-A95B-404B-9199-4B5ADE934940}"/>
              </a:ext>
            </a:extLst>
          </p:cNvPr>
          <p:cNvSpPr/>
          <p:nvPr/>
        </p:nvSpPr>
        <p:spPr>
          <a:xfrm>
            <a:off x="4173396" y="2892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5" name="Flèche : pentagone 47">
            <a:extLst>
              <a:ext uri="{FF2B5EF4-FFF2-40B4-BE49-F238E27FC236}">
                <a16:creationId xmlns:a16="http://schemas.microsoft.com/office/drawing/2014/main" id="{51F462EE-48D4-46DC-BADD-8AB2A17DB90F}"/>
              </a:ext>
            </a:extLst>
          </p:cNvPr>
          <p:cNvSpPr/>
          <p:nvPr/>
        </p:nvSpPr>
        <p:spPr>
          <a:xfrm>
            <a:off x="4414836" y="2891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Flèche : pentagone 48">
            <a:extLst>
              <a:ext uri="{FF2B5EF4-FFF2-40B4-BE49-F238E27FC236}">
                <a16:creationId xmlns:a16="http://schemas.microsoft.com/office/drawing/2014/main" id="{BBB35628-C68E-4441-985A-6E22924834A0}"/>
              </a:ext>
            </a:extLst>
          </p:cNvPr>
          <p:cNvSpPr/>
          <p:nvPr/>
        </p:nvSpPr>
        <p:spPr>
          <a:xfrm>
            <a:off x="863886" y="2892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Flèche : pentagone 49">
            <a:extLst>
              <a:ext uri="{FF2B5EF4-FFF2-40B4-BE49-F238E27FC236}">
                <a16:creationId xmlns:a16="http://schemas.microsoft.com/office/drawing/2014/main" id="{66A8C6E4-8295-46D3-9E26-437FB4764EE2}"/>
              </a:ext>
            </a:extLst>
          </p:cNvPr>
          <p:cNvSpPr/>
          <p:nvPr/>
        </p:nvSpPr>
        <p:spPr>
          <a:xfrm>
            <a:off x="1105325" y="2891989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Flèche : pentagone 27">
            <a:extLst>
              <a:ext uri="{FF2B5EF4-FFF2-40B4-BE49-F238E27FC236}">
                <a16:creationId xmlns:a16="http://schemas.microsoft.com/office/drawing/2014/main" id="{567C365A-E962-4684-AD28-4499225FBA7B}"/>
              </a:ext>
            </a:extLst>
          </p:cNvPr>
          <p:cNvSpPr/>
          <p:nvPr/>
        </p:nvSpPr>
        <p:spPr>
          <a:xfrm>
            <a:off x="1600596" y="3288273"/>
            <a:ext cx="560930" cy="13118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Flèche : pentagone 28">
            <a:extLst>
              <a:ext uri="{FF2B5EF4-FFF2-40B4-BE49-F238E27FC236}">
                <a16:creationId xmlns:a16="http://schemas.microsoft.com/office/drawing/2014/main" id="{7815A4E2-C3FA-4ABC-B639-AB57066ACCD1}"/>
              </a:ext>
            </a:extLst>
          </p:cNvPr>
          <p:cNvSpPr/>
          <p:nvPr/>
        </p:nvSpPr>
        <p:spPr>
          <a:xfrm>
            <a:off x="2181169" y="3288271"/>
            <a:ext cx="398200" cy="13086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0" name="Flèche : pentagone 29">
            <a:extLst>
              <a:ext uri="{FF2B5EF4-FFF2-40B4-BE49-F238E27FC236}">
                <a16:creationId xmlns:a16="http://schemas.microsoft.com/office/drawing/2014/main" id="{B2169129-18C5-4D9D-A9EC-EC872589ABA3}"/>
              </a:ext>
            </a:extLst>
          </p:cNvPr>
          <p:cNvSpPr/>
          <p:nvPr/>
        </p:nvSpPr>
        <p:spPr>
          <a:xfrm rot="10800000">
            <a:off x="1352567" y="328827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1" name="Flèche : pentagone 30">
            <a:extLst>
              <a:ext uri="{FF2B5EF4-FFF2-40B4-BE49-F238E27FC236}">
                <a16:creationId xmlns:a16="http://schemas.microsoft.com/office/drawing/2014/main" id="{AD188376-9422-41AA-82D8-90905B71BF33}"/>
              </a:ext>
            </a:extLst>
          </p:cNvPr>
          <p:cNvSpPr/>
          <p:nvPr/>
        </p:nvSpPr>
        <p:spPr>
          <a:xfrm>
            <a:off x="2600176" y="3280989"/>
            <a:ext cx="262109" cy="13086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2" name="Flèche : pentagone 31">
            <a:extLst>
              <a:ext uri="{FF2B5EF4-FFF2-40B4-BE49-F238E27FC236}">
                <a16:creationId xmlns:a16="http://schemas.microsoft.com/office/drawing/2014/main" id="{7F9327F7-62BE-4844-8405-848509E5C287}"/>
              </a:ext>
            </a:extLst>
          </p:cNvPr>
          <p:cNvSpPr/>
          <p:nvPr/>
        </p:nvSpPr>
        <p:spPr>
          <a:xfrm>
            <a:off x="2875613" y="3280988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3" name="Flèche : pentagone 32">
            <a:extLst>
              <a:ext uri="{FF2B5EF4-FFF2-40B4-BE49-F238E27FC236}">
                <a16:creationId xmlns:a16="http://schemas.microsoft.com/office/drawing/2014/main" id="{CD836BB4-A640-4652-91F9-C40DEFDC6E1D}"/>
              </a:ext>
            </a:extLst>
          </p:cNvPr>
          <p:cNvSpPr/>
          <p:nvPr/>
        </p:nvSpPr>
        <p:spPr>
          <a:xfrm>
            <a:off x="3214686" y="3280988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4" name="Flèche : pentagone 44">
            <a:extLst>
              <a:ext uri="{FF2B5EF4-FFF2-40B4-BE49-F238E27FC236}">
                <a16:creationId xmlns:a16="http://schemas.microsoft.com/office/drawing/2014/main" id="{51EE3E7B-30AB-4B15-AD4D-C063BADDD1E8}"/>
              </a:ext>
            </a:extLst>
          </p:cNvPr>
          <p:cNvSpPr/>
          <p:nvPr/>
        </p:nvSpPr>
        <p:spPr>
          <a:xfrm rot="10800000">
            <a:off x="3575593" y="328098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5" name="Flèche : pentagone 45">
            <a:extLst>
              <a:ext uri="{FF2B5EF4-FFF2-40B4-BE49-F238E27FC236}">
                <a16:creationId xmlns:a16="http://schemas.microsoft.com/office/drawing/2014/main" id="{805DE9AC-FFDA-4279-999A-CA1EE9ED0A20}"/>
              </a:ext>
            </a:extLst>
          </p:cNvPr>
          <p:cNvSpPr/>
          <p:nvPr/>
        </p:nvSpPr>
        <p:spPr>
          <a:xfrm rot="10800000">
            <a:off x="3815868" y="3283050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6" name="Flèche : pentagone 46">
            <a:extLst>
              <a:ext uri="{FF2B5EF4-FFF2-40B4-BE49-F238E27FC236}">
                <a16:creationId xmlns:a16="http://schemas.microsoft.com/office/drawing/2014/main" id="{7917B584-C29F-498E-82F7-B347889D559B}"/>
              </a:ext>
            </a:extLst>
          </p:cNvPr>
          <p:cNvSpPr/>
          <p:nvPr/>
        </p:nvSpPr>
        <p:spPr>
          <a:xfrm>
            <a:off x="4169294" y="3281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7" name="Flèche : pentagone 47">
            <a:extLst>
              <a:ext uri="{FF2B5EF4-FFF2-40B4-BE49-F238E27FC236}">
                <a16:creationId xmlns:a16="http://schemas.microsoft.com/office/drawing/2014/main" id="{031E6DDC-8DB7-4BA7-B9D8-D4782B8659E7}"/>
              </a:ext>
            </a:extLst>
          </p:cNvPr>
          <p:cNvSpPr/>
          <p:nvPr/>
        </p:nvSpPr>
        <p:spPr>
          <a:xfrm>
            <a:off x="4410734" y="3280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8" name="Flèche : pentagone 48">
            <a:extLst>
              <a:ext uri="{FF2B5EF4-FFF2-40B4-BE49-F238E27FC236}">
                <a16:creationId xmlns:a16="http://schemas.microsoft.com/office/drawing/2014/main" id="{F56CDD42-3798-458E-9250-89C29522CFE8}"/>
              </a:ext>
            </a:extLst>
          </p:cNvPr>
          <p:cNvSpPr/>
          <p:nvPr/>
        </p:nvSpPr>
        <p:spPr>
          <a:xfrm rot="10800000">
            <a:off x="836488" y="3281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9" name="Flèche : pentagone 49">
            <a:extLst>
              <a:ext uri="{FF2B5EF4-FFF2-40B4-BE49-F238E27FC236}">
                <a16:creationId xmlns:a16="http://schemas.microsoft.com/office/drawing/2014/main" id="{0B2C4D35-14B7-4D29-9DC1-639DC3B3416C}"/>
              </a:ext>
            </a:extLst>
          </p:cNvPr>
          <p:cNvSpPr/>
          <p:nvPr/>
        </p:nvSpPr>
        <p:spPr>
          <a:xfrm rot="10800000">
            <a:off x="1077927" y="3280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0" name="Flèche : pentagone 27">
            <a:extLst>
              <a:ext uri="{FF2B5EF4-FFF2-40B4-BE49-F238E27FC236}">
                <a16:creationId xmlns:a16="http://schemas.microsoft.com/office/drawing/2014/main" id="{661D429D-1AE0-4344-9A3C-1A0A6773B99B}"/>
              </a:ext>
            </a:extLst>
          </p:cNvPr>
          <p:cNvSpPr/>
          <p:nvPr/>
        </p:nvSpPr>
        <p:spPr>
          <a:xfrm>
            <a:off x="1608798" y="3688478"/>
            <a:ext cx="309587" cy="138469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1" name="Flèche : pentagone 28">
            <a:extLst>
              <a:ext uri="{FF2B5EF4-FFF2-40B4-BE49-F238E27FC236}">
                <a16:creationId xmlns:a16="http://schemas.microsoft.com/office/drawing/2014/main" id="{29FBB6C7-39CD-4F7C-BD3B-A2D7B68C13DF}"/>
              </a:ext>
            </a:extLst>
          </p:cNvPr>
          <p:cNvSpPr/>
          <p:nvPr/>
        </p:nvSpPr>
        <p:spPr>
          <a:xfrm>
            <a:off x="2076321" y="36884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2" name="Flèche : pentagone 29">
            <a:extLst>
              <a:ext uri="{FF2B5EF4-FFF2-40B4-BE49-F238E27FC236}">
                <a16:creationId xmlns:a16="http://schemas.microsoft.com/office/drawing/2014/main" id="{BF34A2AB-40BA-44C9-A754-78E9BB59E727}"/>
              </a:ext>
            </a:extLst>
          </p:cNvPr>
          <p:cNvSpPr/>
          <p:nvPr/>
        </p:nvSpPr>
        <p:spPr>
          <a:xfrm rot="10800000">
            <a:off x="1116302" y="3688478"/>
            <a:ext cx="465098" cy="13118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3" name="Flèche : pentagone 30">
            <a:extLst>
              <a:ext uri="{FF2B5EF4-FFF2-40B4-BE49-F238E27FC236}">
                <a16:creationId xmlns:a16="http://schemas.microsoft.com/office/drawing/2014/main" id="{62165964-7BB4-4979-82B5-62E1CDC8A909}"/>
              </a:ext>
            </a:extLst>
          </p:cNvPr>
          <p:cNvSpPr/>
          <p:nvPr/>
        </p:nvSpPr>
        <p:spPr>
          <a:xfrm>
            <a:off x="2411167" y="3681194"/>
            <a:ext cx="459320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4" name="Flèche : pentagone 31">
            <a:extLst>
              <a:ext uri="{FF2B5EF4-FFF2-40B4-BE49-F238E27FC236}">
                <a16:creationId xmlns:a16="http://schemas.microsoft.com/office/drawing/2014/main" id="{7FA7BE89-446C-43C1-A443-127666BFD15F}"/>
              </a:ext>
            </a:extLst>
          </p:cNvPr>
          <p:cNvSpPr/>
          <p:nvPr/>
        </p:nvSpPr>
        <p:spPr>
          <a:xfrm>
            <a:off x="2883815" y="368119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5" name="Flèche : pentagone 32">
            <a:extLst>
              <a:ext uri="{FF2B5EF4-FFF2-40B4-BE49-F238E27FC236}">
                <a16:creationId xmlns:a16="http://schemas.microsoft.com/office/drawing/2014/main" id="{D4E4367D-C512-4026-8B95-59D96B14B0F6}"/>
              </a:ext>
            </a:extLst>
          </p:cNvPr>
          <p:cNvSpPr/>
          <p:nvPr/>
        </p:nvSpPr>
        <p:spPr>
          <a:xfrm>
            <a:off x="3222888" y="368119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6" name="Flèche : pentagone 44">
            <a:extLst>
              <a:ext uri="{FF2B5EF4-FFF2-40B4-BE49-F238E27FC236}">
                <a16:creationId xmlns:a16="http://schemas.microsoft.com/office/drawing/2014/main" id="{E8226A94-76B8-43EA-8CC2-3E5D7837859C}"/>
              </a:ext>
            </a:extLst>
          </p:cNvPr>
          <p:cNvSpPr/>
          <p:nvPr/>
        </p:nvSpPr>
        <p:spPr>
          <a:xfrm>
            <a:off x="3583795" y="368119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7" name="Flèche : pentagone 48">
            <a:extLst>
              <a:ext uri="{FF2B5EF4-FFF2-40B4-BE49-F238E27FC236}">
                <a16:creationId xmlns:a16="http://schemas.microsoft.com/office/drawing/2014/main" id="{5F9EE89A-1B4E-4728-99BF-6B7E08CA3F61}"/>
              </a:ext>
            </a:extLst>
          </p:cNvPr>
          <p:cNvSpPr/>
          <p:nvPr/>
        </p:nvSpPr>
        <p:spPr>
          <a:xfrm>
            <a:off x="867986" y="36821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8" name="Flèche : pentagone 28">
            <a:extLst>
              <a:ext uri="{FF2B5EF4-FFF2-40B4-BE49-F238E27FC236}">
                <a16:creationId xmlns:a16="http://schemas.microsoft.com/office/drawing/2014/main" id="{F49E19AE-D80E-4683-AED7-21503AF55824}"/>
              </a:ext>
            </a:extLst>
          </p:cNvPr>
          <p:cNvSpPr/>
          <p:nvPr/>
        </p:nvSpPr>
        <p:spPr>
          <a:xfrm rot="10800000">
            <a:off x="1555696" y="2891986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Flèche : pentagone 28">
            <a:extLst>
              <a:ext uri="{FF2B5EF4-FFF2-40B4-BE49-F238E27FC236}">
                <a16:creationId xmlns:a16="http://schemas.microsoft.com/office/drawing/2014/main" id="{A0515E25-EE50-435F-B253-8AD3BC2E8320}"/>
              </a:ext>
            </a:extLst>
          </p:cNvPr>
          <p:cNvSpPr/>
          <p:nvPr/>
        </p:nvSpPr>
        <p:spPr>
          <a:xfrm rot="10800000">
            <a:off x="1792556" y="2899269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Flèche : pentagone 28">
            <a:extLst>
              <a:ext uri="{FF2B5EF4-FFF2-40B4-BE49-F238E27FC236}">
                <a16:creationId xmlns:a16="http://schemas.microsoft.com/office/drawing/2014/main" id="{A635C179-9FA4-4FEA-8835-29221F0B87D3}"/>
              </a:ext>
            </a:extLst>
          </p:cNvPr>
          <p:cNvSpPr/>
          <p:nvPr/>
        </p:nvSpPr>
        <p:spPr>
          <a:xfrm>
            <a:off x="1932839" y="3681193"/>
            <a:ext cx="13015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Flèche : pentagone 27">
            <a:extLst>
              <a:ext uri="{FF2B5EF4-FFF2-40B4-BE49-F238E27FC236}">
                <a16:creationId xmlns:a16="http://schemas.microsoft.com/office/drawing/2014/main" id="{72A78EE2-C22F-4D14-B95A-9B775B0A6CFF}"/>
              </a:ext>
            </a:extLst>
          </p:cNvPr>
          <p:cNvSpPr/>
          <p:nvPr/>
        </p:nvSpPr>
        <p:spPr>
          <a:xfrm>
            <a:off x="1608798" y="399297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lèche : pentagone 28">
            <a:extLst>
              <a:ext uri="{FF2B5EF4-FFF2-40B4-BE49-F238E27FC236}">
                <a16:creationId xmlns:a16="http://schemas.microsoft.com/office/drawing/2014/main" id="{443D12F0-5363-4E59-A47F-2F2B5AD3DE26}"/>
              </a:ext>
            </a:extLst>
          </p:cNvPr>
          <p:cNvSpPr/>
          <p:nvPr/>
        </p:nvSpPr>
        <p:spPr>
          <a:xfrm>
            <a:off x="2076321" y="39929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3" name="Flèche : pentagone 29">
            <a:extLst>
              <a:ext uri="{FF2B5EF4-FFF2-40B4-BE49-F238E27FC236}">
                <a16:creationId xmlns:a16="http://schemas.microsoft.com/office/drawing/2014/main" id="{1E3F27E9-6C26-4876-BD74-25BF8DB0B83B}"/>
              </a:ext>
            </a:extLst>
          </p:cNvPr>
          <p:cNvSpPr/>
          <p:nvPr/>
        </p:nvSpPr>
        <p:spPr>
          <a:xfrm>
            <a:off x="1384065" y="399297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4" name="Flèche : pentagone 30">
            <a:extLst>
              <a:ext uri="{FF2B5EF4-FFF2-40B4-BE49-F238E27FC236}">
                <a16:creationId xmlns:a16="http://schemas.microsoft.com/office/drawing/2014/main" id="{0B7FE549-1793-4F24-9C00-9869491F9BBB}"/>
              </a:ext>
            </a:extLst>
          </p:cNvPr>
          <p:cNvSpPr/>
          <p:nvPr/>
        </p:nvSpPr>
        <p:spPr>
          <a:xfrm>
            <a:off x="2411166" y="3985693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5" name="Flèche : pentagone 31">
            <a:extLst>
              <a:ext uri="{FF2B5EF4-FFF2-40B4-BE49-F238E27FC236}">
                <a16:creationId xmlns:a16="http://schemas.microsoft.com/office/drawing/2014/main" id="{1CDF6DA4-9F07-4B09-A6DD-125974AB20B6}"/>
              </a:ext>
            </a:extLst>
          </p:cNvPr>
          <p:cNvSpPr/>
          <p:nvPr/>
        </p:nvSpPr>
        <p:spPr>
          <a:xfrm>
            <a:off x="2883815" y="398569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6" name="Flèche : pentagone 32">
            <a:extLst>
              <a:ext uri="{FF2B5EF4-FFF2-40B4-BE49-F238E27FC236}">
                <a16:creationId xmlns:a16="http://schemas.microsoft.com/office/drawing/2014/main" id="{FF7A2672-B697-44DB-841A-5AA1FB7E03E6}"/>
              </a:ext>
            </a:extLst>
          </p:cNvPr>
          <p:cNvSpPr/>
          <p:nvPr/>
        </p:nvSpPr>
        <p:spPr>
          <a:xfrm>
            <a:off x="3222888" y="398569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7" name="Flèche : pentagone 44">
            <a:extLst>
              <a:ext uri="{FF2B5EF4-FFF2-40B4-BE49-F238E27FC236}">
                <a16:creationId xmlns:a16="http://schemas.microsoft.com/office/drawing/2014/main" id="{DFFEA83A-3316-4701-A85B-CEF79C1216FD}"/>
              </a:ext>
            </a:extLst>
          </p:cNvPr>
          <p:cNvSpPr/>
          <p:nvPr/>
        </p:nvSpPr>
        <p:spPr>
          <a:xfrm rot="10800000">
            <a:off x="3583795" y="398569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8" name="Flèche : pentagone 45">
            <a:extLst>
              <a:ext uri="{FF2B5EF4-FFF2-40B4-BE49-F238E27FC236}">
                <a16:creationId xmlns:a16="http://schemas.microsoft.com/office/drawing/2014/main" id="{ECB5AE25-E419-4313-8056-EA8B3C4E6B16}"/>
              </a:ext>
            </a:extLst>
          </p:cNvPr>
          <p:cNvSpPr/>
          <p:nvPr/>
        </p:nvSpPr>
        <p:spPr>
          <a:xfrm rot="10800000">
            <a:off x="3824070" y="3987755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9" name="Flèche : pentagone 46">
            <a:extLst>
              <a:ext uri="{FF2B5EF4-FFF2-40B4-BE49-F238E27FC236}">
                <a16:creationId xmlns:a16="http://schemas.microsoft.com/office/drawing/2014/main" id="{354DDF6D-D9B8-485C-A699-6455D710BF93}"/>
              </a:ext>
            </a:extLst>
          </p:cNvPr>
          <p:cNvSpPr/>
          <p:nvPr/>
        </p:nvSpPr>
        <p:spPr>
          <a:xfrm>
            <a:off x="4177496" y="39866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0" name="Flèche : pentagone 47">
            <a:extLst>
              <a:ext uri="{FF2B5EF4-FFF2-40B4-BE49-F238E27FC236}">
                <a16:creationId xmlns:a16="http://schemas.microsoft.com/office/drawing/2014/main" id="{5A716493-B903-448C-BF80-717C8DC83447}"/>
              </a:ext>
            </a:extLst>
          </p:cNvPr>
          <p:cNvSpPr/>
          <p:nvPr/>
        </p:nvSpPr>
        <p:spPr>
          <a:xfrm>
            <a:off x="4418936" y="398569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1" name="Flèche : pentagone 48">
            <a:extLst>
              <a:ext uri="{FF2B5EF4-FFF2-40B4-BE49-F238E27FC236}">
                <a16:creationId xmlns:a16="http://schemas.microsoft.com/office/drawing/2014/main" id="{38048234-6183-48A7-BA79-AB2143546A4F}"/>
              </a:ext>
            </a:extLst>
          </p:cNvPr>
          <p:cNvSpPr/>
          <p:nvPr/>
        </p:nvSpPr>
        <p:spPr>
          <a:xfrm>
            <a:off x="867986" y="39866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2" name="Flèche : pentagone 49">
            <a:extLst>
              <a:ext uri="{FF2B5EF4-FFF2-40B4-BE49-F238E27FC236}">
                <a16:creationId xmlns:a16="http://schemas.microsoft.com/office/drawing/2014/main" id="{B87C7423-CEA8-49B8-96FE-62D12C8DB7AC}"/>
              </a:ext>
            </a:extLst>
          </p:cNvPr>
          <p:cNvSpPr/>
          <p:nvPr/>
        </p:nvSpPr>
        <p:spPr>
          <a:xfrm>
            <a:off x="1109425" y="398569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3" name="Cadre 512">
            <a:extLst>
              <a:ext uri="{FF2B5EF4-FFF2-40B4-BE49-F238E27FC236}">
                <a16:creationId xmlns:a16="http://schemas.microsoft.com/office/drawing/2014/main" id="{D59B262F-EDFE-4722-805D-279433CABB9C}"/>
              </a:ext>
            </a:extLst>
          </p:cNvPr>
          <p:cNvSpPr/>
          <p:nvPr/>
        </p:nvSpPr>
        <p:spPr>
          <a:xfrm>
            <a:off x="603704" y="2360423"/>
            <a:ext cx="4236686" cy="2006462"/>
          </a:xfrm>
          <a:prstGeom prst="frame">
            <a:avLst>
              <a:gd name="adj1" fmla="val 347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5" name="Flèche : pentagone 27">
            <a:extLst>
              <a:ext uri="{FF2B5EF4-FFF2-40B4-BE49-F238E27FC236}">
                <a16:creationId xmlns:a16="http://schemas.microsoft.com/office/drawing/2014/main" id="{25708B08-A721-4537-8C9A-A8067A63B249}"/>
              </a:ext>
            </a:extLst>
          </p:cNvPr>
          <p:cNvSpPr/>
          <p:nvPr/>
        </p:nvSpPr>
        <p:spPr>
          <a:xfrm>
            <a:off x="1561090" y="564186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lèche : pentagone 28">
            <a:extLst>
              <a:ext uri="{FF2B5EF4-FFF2-40B4-BE49-F238E27FC236}">
                <a16:creationId xmlns:a16="http://schemas.microsoft.com/office/drawing/2014/main" id="{EF1F2A2C-26D4-4565-8C25-CB41829C43A1}"/>
              </a:ext>
            </a:extLst>
          </p:cNvPr>
          <p:cNvSpPr/>
          <p:nvPr/>
        </p:nvSpPr>
        <p:spPr>
          <a:xfrm>
            <a:off x="2028613" y="5641859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Flèche : pentagone 29">
            <a:extLst>
              <a:ext uri="{FF2B5EF4-FFF2-40B4-BE49-F238E27FC236}">
                <a16:creationId xmlns:a16="http://schemas.microsoft.com/office/drawing/2014/main" id="{6D0C7389-507F-473E-96AB-35957E1DB2F0}"/>
              </a:ext>
            </a:extLst>
          </p:cNvPr>
          <p:cNvSpPr/>
          <p:nvPr/>
        </p:nvSpPr>
        <p:spPr>
          <a:xfrm>
            <a:off x="1336357" y="564186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lèche : pentagone 30">
            <a:extLst>
              <a:ext uri="{FF2B5EF4-FFF2-40B4-BE49-F238E27FC236}">
                <a16:creationId xmlns:a16="http://schemas.microsoft.com/office/drawing/2014/main" id="{760B2BA4-D258-4EDE-A28D-7904179A8165}"/>
              </a:ext>
            </a:extLst>
          </p:cNvPr>
          <p:cNvSpPr/>
          <p:nvPr/>
        </p:nvSpPr>
        <p:spPr>
          <a:xfrm>
            <a:off x="2363458" y="5634576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lèche : pentagone 31">
            <a:extLst>
              <a:ext uri="{FF2B5EF4-FFF2-40B4-BE49-F238E27FC236}">
                <a16:creationId xmlns:a16="http://schemas.microsoft.com/office/drawing/2014/main" id="{2D2CA734-16BE-4C52-87A5-9C1B1DDC058F}"/>
              </a:ext>
            </a:extLst>
          </p:cNvPr>
          <p:cNvSpPr/>
          <p:nvPr/>
        </p:nvSpPr>
        <p:spPr>
          <a:xfrm>
            <a:off x="2836107" y="5634576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Flèche : pentagone 32">
            <a:extLst>
              <a:ext uri="{FF2B5EF4-FFF2-40B4-BE49-F238E27FC236}">
                <a16:creationId xmlns:a16="http://schemas.microsoft.com/office/drawing/2014/main" id="{34051DDB-6900-4619-A7CC-160221EACDEE}"/>
              </a:ext>
            </a:extLst>
          </p:cNvPr>
          <p:cNvSpPr/>
          <p:nvPr/>
        </p:nvSpPr>
        <p:spPr>
          <a:xfrm>
            <a:off x="3175180" y="56345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lèche : pentagone 44">
            <a:extLst>
              <a:ext uri="{FF2B5EF4-FFF2-40B4-BE49-F238E27FC236}">
                <a16:creationId xmlns:a16="http://schemas.microsoft.com/office/drawing/2014/main" id="{0C65928A-7258-4078-B137-A7BEA609F6D4}"/>
              </a:ext>
            </a:extLst>
          </p:cNvPr>
          <p:cNvSpPr/>
          <p:nvPr/>
        </p:nvSpPr>
        <p:spPr>
          <a:xfrm rot="10800000">
            <a:off x="3536087" y="5634576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lèche : pentagone 45">
            <a:extLst>
              <a:ext uri="{FF2B5EF4-FFF2-40B4-BE49-F238E27FC236}">
                <a16:creationId xmlns:a16="http://schemas.microsoft.com/office/drawing/2014/main" id="{2F7EF858-A9F6-42C9-9C16-3B8EDC81262A}"/>
              </a:ext>
            </a:extLst>
          </p:cNvPr>
          <p:cNvSpPr/>
          <p:nvPr/>
        </p:nvSpPr>
        <p:spPr>
          <a:xfrm rot="10800000">
            <a:off x="3776362" y="5636638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lèche : pentagone 46">
            <a:extLst>
              <a:ext uri="{FF2B5EF4-FFF2-40B4-BE49-F238E27FC236}">
                <a16:creationId xmlns:a16="http://schemas.microsoft.com/office/drawing/2014/main" id="{C73D14BB-524B-4D91-AD37-FBEC787387ED}"/>
              </a:ext>
            </a:extLst>
          </p:cNvPr>
          <p:cNvSpPr/>
          <p:nvPr/>
        </p:nvSpPr>
        <p:spPr>
          <a:xfrm>
            <a:off x="4129788" y="563556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4" name="Flèche : pentagone 47">
            <a:extLst>
              <a:ext uri="{FF2B5EF4-FFF2-40B4-BE49-F238E27FC236}">
                <a16:creationId xmlns:a16="http://schemas.microsoft.com/office/drawing/2014/main" id="{3A494A8E-7BAB-46C2-9676-F2E5F1D40AC5}"/>
              </a:ext>
            </a:extLst>
          </p:cNvPr>
          <p:cNvSpPr/>
          <p:nvPr/>
        </p:nvSpPr>
        <p:spPr>
          <a:xfrm>
            <a:off x="4371228" y="563457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5" name="Flèche : pentagone 48">
            <a:extLst>
              <a:ext uri="{FF2B5EF4-FFF2-40B4-BE49-F238E27FC236}">
                <a16:creationId xmlns:a16="http://schemas.microsoft.com/office/drawing/2014/main" id="{1F57D18C-D3E2-4F0C-BBCE-4149C64F55E1}"/>
              </a:ext>
            </a:extLst>
          </p:cNvPr>
          <p:cNvSpPr/>
          <p:nvPr/>
        </p:nvSpPr>
        <p:spPr>
          <a:xfrm>
            <a:off x="820278" y="563556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6" name="Flèche : pentagone 49">
            <a:extLst>
              <a:ext uri="{FF2B5EF4-FFF2-40B4-BE49-F238E27FC236}">
                <a16:creationId xmlns:a16="http://schemas.microsoft.com/office/drawing/2014/main" id="{7AF852DA-4951-465D-A5F4-4E53742C33DB}"/>
              </a:ext>
            </a:extLst>
          </p:cNvPr>
          <p:cNvSpPr/>
          <p:nvPr/>
        </p:nvSpPr>
        <p:spPr>
          <a:xfrm>
            <a:off x="1061717" y="563457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7" name="Flèche : pentagone 28">
            <a:extLst>
              <a:ext uri="{FF2B5EF4-FFF2-40B4-BE49-F238E27FC236}">
                <a16:creationId xmlns:a16="http://schemas.microsoft.com/office/drawing/2014/main" id="{86FF46B4-7E1F-4667-AB3C-5C6C45A77D74}"/>
              </a:ext>
            </a:extLst>
          </p:cNvPr>
          <p:cNvSpPr/>
          <p:nvPr/>
        </p:nvSpPr>
        <p:spPr>
          <a:xfrm>
            <a:off x="2056296" y="6017504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8" name="Flèche : pentagone 30">
            <a:extLst>
              <a:ext uri="{FF2B5EF4-FFF2-40B4-BE49-F238E27FC236}">
                <a16:creationId xmlns:a16="http://schemas.microsoft.com/office/drawing/2014/main" id="{138AE772-A31B-47EE-97F9-E28578A408DA}"/>
              </a:ext>
            </a:extLst>
          </p:cNvPr>
          <p:cNvSpPr/>
          <p:nvPr/>
        </p:nvSpPr>
        <p:spPr>
          <a:xfrm>
            <a:off x="2391141" y="601022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Flèche : pentagone 31">
            <a:extLst>
              <a:ext uri="{FF2B5EF4-FFF2-40B4-BE49-F238E27FC236}">
                <a16:creationId xmlns:a16="http://schemas.microsoft.com/office/drawing/2014/main" id="{883ABBEB-7EDA-4628-8AB6-6054484A0B15}"/>
              </a:ext>
            </a:extLst>
          </p:cNvPr>
          <p:cNvSpPr/>
          <p:nvPr/>
        </p:nvSpPr>
        <p:spPr>
          <a:xfrm>
            <a:off x="2863790" y="6010221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0" name="Flèche : pentagone 32">
            <a:extLst>
              <a:ext uri="{FF2B5EF4-FFF2-40B4-BE49-F238E27FC236}">
                <a16:creationId xmlns:a16="http://schemas.microsoft.com/office/drawing/2014/main" id="{391E9141-3390-43D6-88EE-510778371D8B}"/>
              </a:ext>
            </a:extLst>
          </p:cNvPr>
          <p:cNvSpPr/>
          <p:nvPr/>
        </p:nvSpPr>
        <p:spPr>
          <a:xfrm>
            <a:off x="3202863" y="6010221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1" name="Flèche : pentagone 44">
            <a:extLst>
              <a:ext uri="{FF2B5EF4-FFF2-40B4-BE49-F238E27FC236}">
                <a16:creationId xmlns:a16="http://schemas.microsoft.com/office/drawing/2014/main" id="{0FF6F967-B3B9-48C1-B7CA-48EBFAE3A3C3}"/>
              </a:ext>
            </a:extLst>
          </p:cNvPr>
          <p:cNvSpPr/>
          <p:nvPr/>
        </p:nvSpPr>
        <p:spPr>
          <a:xfrm>
            <a:off x="3563770" y="601022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2" name="Flèche : pentagone 45">
            <a:extLst>
              <a:ext uri="{FF2B5EF4-FFF2-40B4-BE49-F238E27FC236}">
                <a16:creationId xmlns:a16="http://schemas.microsoft.com/office/drawing/2014/main" id="{6F95414E-3925-4CDF-ADA1-00D5C27D13F1}"/>
              </a:ext>
            </a:extLst>
          </p:cNvPr>
          <p:cNvSpPr/>
          <p:nvPr/>
        </p:nvSpPr>
        <p:spPr>
          <a:xfrm>
            <a:off x="3804045" y="6012283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3" name="Flèche : pentagone 46">
            <a:extLst>
              <a:ext uri="{FF2B5EF4-FFF2-40B4-BE49-F238E27FC236}">
                <a16:creationId xmlns:a16="http://schemas.microsoft.com/office/drawing/2014/main" id="{C6776E6A-D191-4438-95B1-9F55E38CF54A}"/>
              </a:ext>
            </a:extLst>
          </p:cNvPr>
          <p:cNvSpPr/>
          <p:nvPr/>
        </p:nvSpPr>
        <p:spPr>
          <a:xfrm>
            <a:off x="4157471" y="601120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4" name="Flèche : pentagone 47">
            <a:extLst>
              <a:ext uri="{FF2B5EF4-FFF2-40B4-BE49-F238E27FC236}">
                <a16:creationId xmlns:a16="http://schemas.microsoft.com/office/drawing/2014/main" id="{163ABC4E-C83C-4513-8FD2-286B34220190}"/>
              </a:ext>
            </a:extLst>
          </p:cNvPr>
          <p:cNvSpPr/>
          <p:nvPr/>
        </p:nvSpPr>
        <p:spPr>
          <a:xfrm>
            <a:off x="4398911" y="6010222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5" name="Flèche : pentagone 48">
            <a:extLst>
              <a:ext uri="{FF2B5EF4-FFF2-40B4-BE49-F238E27FC236}">
                <a16:creationId xmlns:a16="http://schemas.microsoft.com/office/drawing/2014/main" id="{85C19722-2934-4239-80C8-EA355726C66E}"/>
              </a:ext>
            </a:extLst>
          </p:cNvPr>
          <p:cNvSpPr/>
          <p:nvPr/>
        </p:nvSpPr>
        <p:spPr>
          <a:xfrm>
            <a:off x="847961" y="601120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6" name="Flèche : pentagone 49">
            <a:extLst>
              <a:ext uri="{FF2B5EF4-FFF2-40B4-BE49-F238E27FC236}">
                <a16:creationId xmlns:a16="http://schemas.microsoft.com/office/drawing/2014/main" id="{4DD849C1-BAB2-4D64-B848-D2A3595D8D58}"/>
              </a:ext>
            </a:extLst>
          </p:cNvPr>
          <p:cNvSpPr/>
          <p:nvPr/>
        </p:nvSpPr>
        <p:spPr>
          <a:xfrm>
            <a:off x="1089400" y="6010222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7" name="Flèche : pentagone 27">
            <a:extLst>
              <a:ext uri="{FF2B5EF4-FFF2-40B4-BE49-F238E27FC236}">
                <a16:creationId xmlns:a16="http://schemas.microsoft.com/office/drawing/2014/main" id="{313C4CE9-41AA-4178-82E4-C8B79F43255A}"/>
              </a:ext>
            </a:extLst>
          </p:cNvPr>
          <p:cNvSpPr/>
          <p:nvPr/>
        </p:nvSpPr>
        <p:spPr>
          <a:xfrm>
            <a:off x="1584671" y="6406506"/>
            <a:ext cx="560930" cy="131186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8" name="Flèche : pentagone 28">
            <a:extLst>
              <a:ext uri="{FF2B5EF4-FFF2-40B4-BE49-F238E27FC236}">
                <a16:creationId xmlns:a16="http://schemas.microsoft.com/office/drawing/2014/main" id="{D914E2A2-AFF5-4554-BB77-E5C31B61CAAB}"/>
              </a:ext>
            </a:extLst>
          </p:cNvPr>
          <p:cNvSpPr/>
          <p:nvPr/>
        </p:nvSpPr>
        <p:spPr>
          <a:xfrm>
            <a:off x="2165244" y="6406504"/>
            <a:ext cx="398200" cy="130865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9" name="Flèche : pentagone 29">
            <a:extLst>
              <a:ext uri="{FF2B5EF4-FFF2-40B4-BE49-F238E27FC236}">
                <a16:creationId xmlns:a16="http://schemas.microsoft.com/office/drawing/2014/main" id="{86CB94A2-E2EE-42E6-9A4B-5179F0133831}"/>
              </a:ext>
            </a:extLst>
          </p:cNvPr>
          <p:cNvSpPr/>
          <p:nvPr/>
        </p:nvSpPr>
        <p:spPr>
          <a:xfrm rot="10800000">
            <a:off x="1336642" y="640650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0" name="Flèche : pentagone 30">
            <a:extLst>
              <a:ext uri="{FF2B5EF4-FFF2-40B4-BE49-F238E27FC236}">
                <a16:creationId xmlns:a16="http://schemas.microsoft.com/office/drawing/2014/main" id="{602A47E8-2C4C-4006-BBBF-7F4183B8E2A1}"/>
              </a:ext>
            </a:extLst>
          </p:cNvPr>
          <p:cNvSpPr/>
          <p:nvPr/>
        </p:nvSpPr>
        <p:spPr>
          <a:xfrm>
            <a:off x="2584251" y="6399222"/>
            <a:ext cx="262109" cy="130866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1" name="Flèche : pentagone 31">
            <a:extLst>
              <a:ext uri="{FF2B5EF4-FFF2-40B4-BE49-F238E27FC236}">
                <a16:creationId xmlns:a16="http://schemas.microsoft.com/office/drawing/2014/main" id="{484A567D-18AB-4123-8893-D4C1F42665FD}"/>
              </a:ext>
            </a:extLst>
          </p:cNvPr>
          <p:cNvSpPr/>
          <p:nvPr/>
        </p:nvSpPr>
        <p:spPr>
          <a:xfrm>
            <a:off x="2859688" y="6399221"/>
            <a:ext cx="325744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2" name="Flèche : pentagone 32">
            <a:extLst>
              <a:ext uri="{FF2B5EF4-FFF2-40B4-BE49-F238E27FC236}">
                <a16:creationId xmlns:a16="http://schemas.microsoft.com/office/drawing/2014/main" id="{50E0B9C8-F9A0-4A4B-AFF3-D162B3A3FC17}"/>
              </a:ext>
            </a:extLst>
          </p:cNvPr>
          <p:cNvSpPr/>
          <p:nvPr/>
        </p:nvSpPr>
        <p:spPr>
          <a:xfrm>
            <a:off x="3198761" y="6399221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3" name="Flèche : pentagone 44">
            <a:extLst>
              <a:ext uri="{FF2B5EF4-FFF2-40B4-BE49-F238E27FC236}">
                <a16:creationId xmlns:a16="http://schemas.microsoft.com/office/drawing/2014/main" id="{18378709-E4EB-4EB0-A2C4-EEA9BE04A0AA}"/>
              </a:ext>
            </a:extLst>
          </p:cNvPr>
          <p:cNvSpPr/>
          <p:nvPr/>
        </p:nvSpPr>
        <p:spPr>
          <a:xfrm rot="10800000">
            <a:off x="3559668" y="6399221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4" name="Flèche : pentagone 45">
            <a:extLst>
              <a:ext uri="{FF2B5EF4-FFF2-40B4-BE49-F238E27FC236}">
                <a16:creationId xmlns:a16="http://schemas.microsoft.com/office/drawing/2014/main" id="{77B2AD2C-F0FD-4E90-8939-54EB0CD33D4C}"/>
              </a:ext>
            </a:extLst>
          </p:cNvPr>
          <p:cNvSpPr/>
          <p:nvPr/>
        </p:nvSpPr>
        <p:spPr>
          <a:xfrm rot="10800000">
            <a:off x="3799943" y="6401283"/>
            <a:ext cx="32574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5" name="Flèche : pentagone 46">
            <a:extLst>
              <a:ext uri="{FF2B5EF4-FFF2-40B4-BE49-F238E27FC236}">
                <a16:creationId xmlns:a16="http://schemas.microsoft.com/office/drawing/2014/main" id="{79F0BC9D-C4AD-4E97-AAFC-C18A1CB8E0F2}"/>
              </a:ext>
            </a:extLst>
          </p:cNvPr>
          <p:cNvSpPr/>
          <p:nvPr/>
        </p:nvSpPr>
        <p:spPr>
          <a:xfrm>
            <a:off x="4153369" y="640020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6" name="Flèche : pentagone 47">
            <a:extLst>
              <a:ext uri="{FF2B5EF4-FFF2-40B4-BE49-F238E27FC236}">
                <a16:creationId xmlns:a16="http://schemas.microsoft.com/office/drawing/2014/main" id="{8836B0CC-926B-4C98-89B5-4F7C2CAA1173}"/>
              </a:ext>
            </a:extLst>
          </p:cNvPr>
          <p:cNvSpPr/>
          <p:nvPr/>
        </p:nvSpPr>
        <p:spPr>
          <a:xfrm>
            <a:off x="4394809" y="639922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7" name="Flèche : pentagone 48">
            <a:extLst>
              <a:ext uri="{FF2B5EF4-FFF2-40B4-BE49-F238E27FC236}">
                <a16:creationId xmlns:a16="http://schemas.microsoft.com/office/drawing/2014/main" id="{63900364-E5FD-46FB-B22E-E89E8824C486}"/>
              </a:ext>
            </a:extLst>
          </p:cNvPr>
          <p:cNvSpPr/>
          <p:nvPr/>
        </p:nvSpPr>
        <p:spPr>
          <a:xfrm rot="10800000">
            <a:off x="820563" y="640020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8" name="Flèche : pentagone 49">
            <a:extLst>
              <a:ext uri="{FF2B5EF4-FFF2-40B4-BE49-F238E27FC236}">
                <a16:creationId xmlns:a16="http://schemas.microsoft.com/office/drawing/2014/main" id="{6972D38C-0F5F-44B4-BD17-0E47F10B3D81}"/>
              </a:ext>
            </a:extLst>
          </p:cNvPr>
          <p:cNvSpPr/>
          <p:nvPr/>
        </p:nvSpPr>
        <p:spPr>
          <a:xfrm rot="10800000">
            <a:off x="1062002" y="639922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Flèche : pentagone 27">
            <a:extLst>
              <a:ext uri="{FF2B5EF4-FFF2-40B4-BE49-F238E27FC236}">
                <a16:creationId xmlns:a16="http://schemas.microsoft.com/office/drawing/2014/main" id="{C5925883-66D7-4FB2-94A3-671E58F585CB}"/>
              </a:ext>
            </a:extLst>
          </p:cNvPr>
          <p:cNvSpPr/>
          <p:nvPr/>
        </p:nvSpPr>
        <p:spPr>
          <a:xfrm>
            <a:off x="1592873" y="6806711"/>
            <a:ext cx="309587" cy="138469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Flèche : pentagone 28">
            <a:extLst>
              <a:ext uri="{FF2B5EF4-FFF2-40B4-BE49-F238E27FC236}">
                <a16:creationId xmlns:a16="http://schemas.microsoft.com/office/drawing/2014/main" id="{72F70F23-093A-4202-9AC6-2D16B824B130}"/>
              </a:ext>
            </a:extLst>
          </p:cNvPr>
          <p:cNvSpPr/>
          <p:nvPr/>
        </p:nvSpPr>
        <p:spPr>
          <a:xfrm>
            <a:off x="2060396" y="6806709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1" name="Flèche : pentagone 29">
            <a:extLst>
              <a:ext uri="{FF2B5EF4-FFF2-40B4-BE49-F238E27FC236}">
                <a16:creationId xmlns:a16="http://schemas.microsoft.com/office/drawing/2014/main" id="{E715BCE4-1724-4E16-B54B-BC35FF46FFC0}"/>
              </a:ext>
            </a:extLst>
          </p:cNvPr>
          <p:cNvSpPr/>
          <p:nvPr/>
        </p:nvSpPr>
        <p:spPr>
          <a:xfrm rot="10800000">
            <a:off x="1100377" y="6806711"/>
            <a:ext cx="465098" cy="131185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2" name="Flèche : pentagone 30">
            <a:extLst>
              <a:ext uri="{FF2B5EF4-FFF2-40B4-BE49-F238E27FC236}">
                <a16:creationId xmlns:a16="http://schemas.microsoft.com/office/drawing/2014/main" id="{CEA906C1-0A10-4E0F-829A-9B3CC16EBAC7}"/>
              </a:ext>
            </a:extLst>
          </p:cNvPr>
          <p:cNvSpPr/>
          <p:nvPr/>
        </p:nvSpPr>
        <p:spPr>
          <a:xfrm>
            <a:off x="2395242" y="6799427"/>
            <a:ext cx="459320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3" name="Flèche : pentagone 31">
            <a:extLst>
              <a:ext uri="{FF2B5EF4-FFF2-40B4-BE49-F238E27FC236}">
                <a16:creationId xmlns:a16="http://schemas.microsoft.com/office/drawing/2014/main" id="{A9B889A5-41FC-409B-8B7E-C5B42E85005E}"/>
              </a:ext>
            </a:extLst>
          </p:cNvPr>
          <p:cNvSpPr/>
          <p:nvPr/>
        </p:nvSpPr>
        <p:spPr>
          <a:xfrm>
            <a:off x="2867890" y="6799426"/>
            <a:ext cx="325744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4" name="Flèche : pentagone 32">
            <a:extLst>
              <a:ext uri="{FF2B5EF4-FFF2-40B4-BE49-F238E27FC236}">
                <a16:creationId xmlns:a16="http://schemas.microsoft.com/office/drawing/2014/main" id="{CDE0243A-8479-498D-9D37-B5DD3A1E30E4}"/>
              </a:ext>
            </a:extLst>
          </p:cNvPr>
          <p:cNvSpPr/>
          <p:nvPr/>
        </p:nvSpPr>
        <p:spPr>
          <a:xfrm>
            <a:off x="3206963" y="6799426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5" name="Flèche : pentagone 44">
            <a:extLst>
              <a:ext uri="{FF2B5EF4-FFF2-40B4-BE49-F238E27FC236}">
                <a16:creationId xmlns:a16="http://schemas.microsoft.com/office/drawing/2014/main" id="{01E203CD-B50F-4172-B213-CE60AF0245DD}"/>
              </a:ext>
            </a:extLst>
          </p:cNvPr>
          <p:cNvSpPr/>
          <p:nvPr/>
        </p:nvSpPr>
        <p:spPr>
          <a:xfrm>
            <a:off x="3567870" y="679942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6" name="Flèche : pentagone 48">
            <a:extLst>
              <a:ext uri="{FF2B5EF4-FFF2-40B4-BE49-F238E27FC236}">
                <a16:creationId xmlns:a16="http://schemas.microsoft.com/office/drawing/2014/main" id="{587D2F51-CD40-4C5F-8670-A40404F9CAE4}"/>
              </a:ext>
            </a:extLst>
          </p:cNvPr>
          <p:cNvSpPr/>
          <p:nvPr/>
        </p:nvSpPr>
        <p:spPr>
          <a:xfrm>
            <a:off x="852061" y="6800412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7" name="Flèche : pentagone 28">
            <a:extLst>
              <a:ext uri="{FF2B5EF4-FFF2-40B4-BE49-F238E27FC236}">
                <a16:creationId xmlns:a16="http://schemas.microsoft.com/office/drawing/2014/main" id="{7AEB39D3-9DE4-4499-83BC-EA2A43C048AC}"/>
              </a:ext>
            </a:extLst>
          </p:cNvPr>
          <p:cNvSpPr/>
          <p:nvPr/>
        </p:nvSpPr>
        <p:spPr>
          <a:xfrm rot="10800000">
            <a:off x="1539771" y="6010219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8" name="Flèche : pentagone 28">
            <a:extLst>
              <a:ext uri="{FF2B5EF4-FFF2-40B4-BE49-F238E27FC236}">
                <a16:creationId xmlns:a16="http://schemas.microsoft.com/office/drawing/2014/main" id="{126E055C-EDDC-4536-BD7E-EAD156FB82D9}"/>
              </a:ext>
            </a:extLst>
          </p:cNvPr>
          <p:cNvSpPr/>
          <p:nvPr/>
        </p:nvSpPr>
        <p:spPr>
          <a:xfrm rot="10800000">
            <a:off x="1776631" y="6017502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9" name="Flèche : pentagone 28">
            <a:extLst>
              <a:ext uri="{FF2B5EF4-FFF2-40B4-BE49-F238E27FC236}">
                <a16:creationId xmlns:a16="http://schemas.microsoft.com/office/drawing/2014/main" id="{133083FC-7897-4A46-9086-CFA7F1B90EF7}"/>
              </a:ext>
            </a:extLst>
          </p:cNvPr>
          <p:cNvSpPr/>
          <p:nvPr/>
        </p:nvSpPr>
        <p:spPr>
          <a:xfrm>
            <a:off x="1916914" y="6799426"/>
            <a:ext cx="13015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0" name="Cadre 559">
            <a:extLst>
              <a:ext uri="{FF2B5EF4-FFF2-40B4-BE49-F238E27FC236}">
                <a16:creationId xmlns:a16="http://schemas.microsoft.com/office/drawing/2014/main" id="{070C15D8-B5BE-4244-98E6-E3677D1D8A95}"/>
              </a:ext>
            </a:extLst>
          </p:cNvPr>
          <p:cNvSpPr/>
          <p:nvPr/>
        </p:nvSpPr>
        <p:spPr>
          <a:xfrm>
            <a:off x="587778" y="5478655"/>
            <a:ext cx="4320717" cy="1928487"/>
          </a:xfrm>
          <a:prstGeom prst="frame">
            <a:avLst>
              <a:gd name="adj1" fmla="val 434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1" name="Flèche : pentagone 27">
            <a:extLst>
              <a:ext uri="{FF2B5EF4-FFF2-40B4-BE49-F238E27FC236}">
                <a16:creationId xmlns:a16="http://schemas.microsoft.com/office/drawing/2014/main" id="{F4983B15-0130-4FED-90C5-266F61EDA186}"/>
              </a:ext>
            </a:extLst>
          </p:cNvPr>
          <p:cNvSpPr/>
          <p:nvPr/>
        </p:nvSpPr>
        <p:spPr>
          <a:xfrm>
            <a:off x="1590948" y="7112149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2" name="Flèche : pentagone 28">
            <a:extLst>
              <a:ext uri="{FF2B5EF4-FFF2-40B4-BE49-F238E27FC236}">
                <a16:creationId xmlns:a16="http://schemas.microsoft.com/office/drawing/2014/main" id="{DB6F2FE4-E52A-44E4-982D-F20530701EDB}"/>
              </a:ext>
            </a:extLst>
          </p:cNvPr>
          <p:cNvSpPr/>
          <p:nvPr/>
        </p:nvSpPr>
        <p:spPr>
          <a:xfrm>
            <a:off x="2058471" y="7112147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3" name="Flèche : pentagone 29">
            <a:extLst>
              <a:ext uri="{FF2B5EF4-FFF2-40B4-BE49-F238E27FC236}">
                <a16:creationId xmlns:a16="http://schemas.microsoft.com/office/drawing/2014/main" id="{F950D88B-952B-4825-BE1F-2C930A78672F}"/>
              </a:ext>
            </a:extLst>
          </p:cNvPr>
          <p:cNvSpPr/>
          <p:nvPr/>
        </p:nvSpPr>
        <p:spPr>
          <a:xfrm>
            <a:off x="1366215" y="7112149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4" name="Flèche : pentagone 30">
            <a:extLst>
              <a:ext uri="{FF2B5EF4-FFF2-40B4-BE49-F238E27FC236}">
                <a16:creationId xmlns:a16="http://schemas.microsoft.com/office/drawing/2014/main" id="{1E186432-1337-40C4-81EA-1C461C31EE2E}"/>
              </a:ext>
            </a:extLst>
          </p:cNvPr>
          <p:cNvSpPr/>
          <p:nvPr/>
        </p:nvSpPr>
        <p:spPr>
          <a:xfrm>
            <a:off x="2393316" y="7104864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5" name="Flèche : pentagone 31">
            <a:extLst>
              <a:ext uri="{FF2B5EF4-FFF2-40B4-BE49-F238E27FC236}">
                <a16:creationId xmlns:a16="http://schemas.microsoft.com/office/drawing/2014/main" id="{FAC3A188-00ED-43B9-B9CE-D0C9D3FBFCF8}"/>
              </a:ext>
            </a:extLst>
          </p:cNvPr>
          <p:cNvSpPr/>
          <p:nvPr/>
        </p:nvSpPr>
        <p:spPr>
          <a:xfrm>
            <a:off x="2865965" y="7104864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6" name="Flèche : pentagone 32">
            <a:extLst>
              <a:ext uri="{FF2B5EF4-FFF2-40B4-BE49-F238E27FC236}">
                <a16:creationId xmlns:a16="http://schemas.microsoft.com/office/drawing/2014/main" id="{6CE7AFA3-50DD-4987-A0AA-3BEADA7FCC09}"/>
              </a:ext>
            </a:extLst>
          </p:cNvPr>
          <p:cNvSpPr/>
          <p:nvPr/>
        </p:nvSpPr>
        <p:spPr>
          <a:xfrm>
            <a:off x="3205038" y="7104864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7" name="Flèche : pentagone 44">
            <a:extLst>
              <a:ext uri="{FF2B5EF4-FFF2-40B4-BE49-F238E27FC236}">
                <a16:creationId xmlns:a16="http://schemas.microsoft.com/office/drawing/2014/main" id="{24FE076A-7999-47C8-9B22-2F24C299A712}"/>
              </a:ext>
            </a:extLst>
          </p:cNvPr>
          <p:cNvSpPr/>
          <p:nvPr/>
        </p:nvSpPr>
        <p:spPr>
          <a:xfrm rot="10800000">
            <a:off x="3565945" y="7104864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8" name="Flèche : pentagone 45">
            <a:extLst>
              <a:ext uri="{FF2B5EF4-FFF2-40B4-BE49-F238E27FC236}">
                <a16:creationId xmlns:a16="http://schemas.microsoft.com/office/drawing/2014/main" id="{6337BF78-480B-4C74-BA06-17ECD6EF67C9}"/>
              </a:ext>
            </a:extLst>
          </p:cNvPr>
          <p:cNvSpPr/>
          <p:nvPr/>
        </p:nvSpPr>
        <p:spPr>
          <a:xfrm rot="10800000">
            <a:off x="3806220" y="7106926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9" name="Flèche : pentagone 46">
            <a:extLst>
              <a:ext uri="{FF2B5EF4-FFF2-40B4-BE49-F238E27FC236}">
                <a16:creationId xmlns:a16="http://schemas.microsoft.com/office/drawing/2014/main" id="{9D60C9B6-7016-44D0-8723-B87BE368B63B}"/>
              </a:ext>
            </a:extLst>
          </p:cNvPr>
          <p:cNvSpPr/>
          <p:nvPr/>
        </p:nvSpPr>
        <p:spPr>
          <a:xfrm>
            <a:off x="4159646" y="7105850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0" name="Flèche : pentagone 47">
            <a:extLst>
              <a:ext uri="{FF2B5EF4-FFF2-40B4-BE49-F238E27FC236}">
                <a16:creationId xmlns:a16="http://schemas.microsoft.com/office/drawing/2014/main" id="{4E385495-73A4-446E-97AA-C0D6A05F4989}"/>
              </a:ext>
            </a:extLst>
          </p:cNvPr>
          <p:cNvSpPr/>
          <p:nvPr/>
        </p:nvSpPr>
        <p:spPr>
          <a:xfrm>
            <a:off x="4401086" y="7104865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1" name="Flèche : pentagone 48">
            <a:extLst>
              <a:ext uri="{FF2B5EF4-FFF2-40B4-BE49-F238E27FC236}">
                <a16:creationId xmlns:a16="http://schemas.microsoft.com/office/drawing/2014/main" id="{C83E904F-C3E9-46AF-BBCE-65C037B3658B}"/>
              </a:ext>
            </a:extLst>
          </p:cNvPr>
          <p:cNvSpPr/>
          <p:nvPr/>
        </p:nvSpPr>
        <p:spPr>
          <a:xfrm>
            <a:off x="850136" y="7105850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2" name="Flèche : pentagone 49">
            <a:extLst>
              <a:ext uri="{FF2B5EF4-FFF2-40B4-BE49-F238E27FC236}">
                <a16:creationId xmlns:a16="http://schemas.microsoft.com/office/drawing/2014/main" id="{F5F66402-7712-4C9E-8A47-C7F7865032A9}"/>
              </a:ext>
            </a:extLst>
          </p:cNvPr>
          <p:cNvSpPr/>
          <p:nvPr/>
        </p:nvSpPr>
        <p:spPr>
          <a:xfrm>
            <a:off x="1091575" y="7104865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3" name="ZoneTexte 572">
            <a:extLst>
              <a:ext uri="{FF2B5EF4-FFF2-40B4-BE49-F238E27FC236}">
                <a16:creationId xmlns:a16="http://schemas.microsoft.com/office/drawing/2014/main" id="{5FCB1E9F-6114-4954-8928-F0E9BC56A990}"/>
              </a:ext>
            </a:extLst>
          </p:cNvPr>
          <p:cNvSpPr txBox="1"/>
          <p:nvPr/>
        </p:nvSpPr>
        <p:spPr>
          <a:xfrm>
            <a:off x="568729" y="7365892"/>
            <a:ext cx="94436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400" dirty="0" err="1">
                <a:solidFill>
                  <a:srgbClr val="ED7D31"/>
                </a:solidFill>
                <a:sym typeface="Wingdings" panose="05000000000000000000" pitchFamily="2" charset="2"/>
              </a:rPr>
              <a:t>Prophages</a:t>
            </a:r>
            <a:endParaRPr lang="fr-FR" sz="1050" dirty="0">
              <a:solidFill>
                <a:srgbClr val="ED7D31"/>
              </a:solidFill>
            </a:endParaRPr>
          </a:p>
        </p:txBody>
      </p:sp>
      <p:sp>
        <p:nvSpPr>
          <p:cNvPr id="170" name="Rectangle : coins arrondis 169">
            <a:extLst>
              <a:ext uri="{FF2B5EF4-FFF2-40B4-BE49-F238E27FC236}">
                <a16:creationId xmlns:a16="http://schemas.microsoft.com/office/drawing/2014/main" id="{FCAB4191-5C1F-4B64-95A8-AB7CE0C6FA13}"/>
              </a:ext>
            </a:extLst>
          </p:cNvPr>
          <p:cNvSpPr/>
          <p:nvPr/>
        </p:nvSpPr>
        <p:spPr>
          <a:xfrm>
            <a:off x="7572911" y="2309593"/>
            <a:ext cx="4231162" cy="60275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>
                <a:solidFill>
                  <a:schemeClr val="tx1"/>
                </a:solidFill>
              </a:rPr>
              <a:t>Filtering</a:t>
            </a:r>
            <a:r>
              <a:rPr lang="fr-BE" sz="1400" dirty="0">
                <a:solidFill>
                  <a:schemeClr val="tx1"/>
                </a:solidFill>
              </a:rPr>
              <a:t> contigs &gt;3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11 M contigs (52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1" name="Rectangle : coins arrondis 170">
            <a:extLst>
              <a:ext uri="{FF2B5EF4-FFF2-40B4-BE49-F238E27FC236}">
                <a16:creationId xmlns:a16="http://schemas.microsoft.com/office/drawing/2014/main" id="{188C1155-9D5D-4E83-9F5D-D0970189BB5C}"/>
              </a:ext>
            </a:extLst>
          </p:cNvPr>
          <p:cNvSpPr/>
          <p:nvPr/>
        </p:nvSpPr>
        <p:spPr>
          <a:xfrm>
            <a:off x="7572911" y="1217630"/>
            <a:ext cx="4320674" cy="668960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bg1"/>
                </a:solidFill>
              </a:rPr>
              <a:t>TARA </a:t>
            </a:r>
            <a:r>
              <a:rPr lang="fr-BE" sz="1400" dirty="0" err="1">
                <a:solidFill>
                  <a:schemeClr val="bg1"/>
                </a:solidFill>
              </a:rPr>
              <a:t>Oceans</a:t>
            </a:r>
            <a:endParaRPr lang="fr-BE" sz="1400" dirty="0">
              <a:solidFill>
                <a:schemeClr val="bg1"/>
              </a:solidFill>
            </a:endParaRPr>
          </a:p>
          <a:p>
            <a:pPr algn="ctr"/>
            <a:r>
              <a:rPr lang="fr-BE" sz="1400" dirty="0">
                <a:solidFill>
                  <a:schemeClr val="bg1"/>
                </a:solidFill>
              </a:rPr>
              <a:t>86 M contigs (154 M </a:t>
            </a:r>
            <a:r>
              <a:rPr lang="fr-BE" sz="1400" dirty="0" err="1">
                <a:solidFill>
                  <a:schemeClr val="bg1"/>
                </a:solidFill>
              </a:rPr>
              <a:t>genes</a:t>
            </a:r>
            <a:r>
              <a:rPr lang="fr-BE" sz="14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169" name="Diagramme 168">
            <a:extLst>
              <a:ext uri="{FF2B5EF4-FFF2-40B4-BE49-F238E27FC236}">
                <a16:creationId xmlns:a16="http://schemas.microsoft.com/office/drawing/2014/main" id="{B438B671-4629-4608-B5D0-32A7482687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817931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4" name="ZoneTexte 173">
            <a:extLst>
              <a:ext uri="{FF2B5EF4-FFF2-40B4-BE49-F238E27FC236}">
                <a16:creationId xmlns:a16="http://schemas.microsoft.com/office/drawing/2014/main" id="{4A406BB1-1BC6-4B97-94EA-E8CCAB83D3BE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A93BE6BD-5EC4-4D31-AEE8-F93CF308B5BC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20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14597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lèche : bas 179">
            <a:extLst>
              <a:ext uri="{FF2B5EF4-FFF2-40B4-BE49-F238E27FC236}">
                <a16:creationId xmlns:a16="http://schemas.microsoft.com/office/drawing/2014/main" id="{DA159112-FA2A-4C76-8C68-4B8BA0B02D87}"/>
              </a:ext>
            </a:extLst>
          </p:cNvPr>
          <p:cNvSpPr/>
          <p:nvPr/>
        </p:nvSpPr>
        <p:spPr>
          <a:xfrm>
            <a:off x="9610493" y="194206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2" name="Rectangle : coins arrondis 181">
            <a:extLst>
              <a:ext uri="{FF2B5EF4-FFF2-40B4-BE49-F238E27FC236}">
                <a16:creationId xmlns:a16="http://schemas.microsoft.com/office/drawing/2014/main" id="{A8ECE0D8-8D97-4CC3-96CE-9161D53CCEA6}"/>
              </a:ext>
            </a:extLst>
          </p:cNvPr>
          <p:cNvSpPr/>
          <p:nvPr/>
        </p:nvSpPr>
        <p:spPr>
          <a:xfrm>
            <a:off x="5198823" y="3382529"/>
            <a:ext cx="3681036" cy="620707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Identification of prophages in contigs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 0,7 M contigs (3.8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3" name="Rectangle : coins arrondis 182">
            <a:extLst>
              <a:ext uri="{FF2B5EF4-FFF2-40B4-BE49-F238E27FC236}">
                <a16:creationId xmlns:a16="http://schemas.microsoft.com/office/drawing/2014/main" id="{94E30F93-3595-4733-8481-09D50160A58C}"/>
              </a:ext>
            </a:extLst>
          </p:cNvPr>
          <p:cNvSpPr/>
          <p:nvPr/>
        </p:nvSpPr>
        <p:spPr>
          <a:xfrm>
            <a:off x="4840392" y="4435297"/>
            <a:ext cx="2211572" cy="582584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des gènes exprimés dans les prophages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539.232 gènes</a:t>
            </a:r>
          </a:p>
        </p:txBody>
      </p:sp>
      <p:sp>
        <p:nvSpPr>
          <p:cNvPr id="184" name="Rectangle : coins arrondis 183">
            <a:extLst>
              <a:ext uri="{FF2B5EF4-FFF2-40B4-BE49-F238E27FC236}">
                <a16:creationId xmlns:a16="http://schemas.microsoft.com/office/drawing/2014/main" id="{8C5900F1-0D4C-4EA0-B185-8B06AA288C1E}"/>
              </a:ext>
            </a:extLst>
          </p:cNvPr>
          <p:cNvSpPr/>
          <p:nvPr/>
        </p:nvSpPr>
        <p:spPr>
          <a:xfrm>
            <a:off x="9353206" y="3375342"/>
            <a:ext cx="3260609" cy="5825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séquences de Tyrosine Recombinase avec HMMER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99.860 sequences</a:t>
            </a:r>
          </a:p>
        </p:txBody>
      </p:sp>
      <p:sp>
        <p:nvSpPr>
          <p:cNvPr id="185" name="Rectangle : coins arrondis 184">
            <a:extLst>
              <a:ext uri="{FF2B5EF4-FFF2-40B4-BE49-F238E27FC236}">
                <a16:creationId xmlns:a16="http://schemas.microsoft.com/office/drawing/2014/main" id="{8305A23E-FBAA-4BA7-989C-6F013305DE6A}"/>
              </a:ext>
            </a:extLst>
          </p:cNvPr>
          <p:cNvSpPr/>
          <p:nvPr/>
        </p:nvSpPr>
        <p:spPr>
          <a:xfrm>
            <a:off x="7520189" y="5668183"/>
            <a:ext cx="4283884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 tout les gènes exprimés dans un prophage contenant une Tyrosine Recombinase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3667 gènes</a:t>
            </a:r>
          </a:p>
        </p:txBody>
      </p:sp>
      <p:sp>
        <p:nvSpPr>
          <p:cNvPr id="186" name="Flèche : pentagone 185">
            <a:extLst>
              <a:ext uri="{FF2B5EF4-FFF2-40B4-BE49-F238E27FC236}">
                <a16:creationId xmlns:a16="http://schemas.microsoft.com/office/drawing/2014/main" id="{A659CE09-D4A6-40E8-ACB1-14265894A0F1}"/>
              </a:ext>
            </a:extLst>
          </p:cNvPr>
          <p:cNvSpPr/>
          <p:nvPr/>
        </p:nvSpPr>
        <p:spPr>
          <a:xfrm>
            <a:off x="8434868" y="827289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lèche : pentagone 186">
            <a:extLst>
              <a:ext uri="{FF2B5EF4-FFF2-40B4-BE49-F238E27FC236}">
                <a16:creationId xmlns:a16="http://schemas.microsoft.com/office/drawing/2014/main" id="{A1254152-871E-4852-A5CB-CFFD22F80BE0}"/>
              </a:ext>
            </a:extLst>
          </p:cNvPr>
          <p:cNvSpPr/>
          <p:nvPr/>
        </p:nvSpPr>
        <p:spPr>
          <a:xfrm>
            <a:off x="9066455" y="826409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8" name="Flèche : pentagone 187">
            <a:extLst>
              <a:ext uri="{FF2B5EF4-FFF2-40B4-BE49-F238E27FC236}">
                <a16:creationId xmlns:a16="http://schemas.microsoft.com/office/drawing/2014/main" id="{BD648255-89E9-4F46-B6F8-8ACE0ACA456E}"/>
              </a:ext>
            </a:extLst>
          </p:cNvPr>
          <p:cNvSpPr/>
          <p:nvPr/>
        </p:nvSpPr>
        <p:spPr>
          <a:xfrm>
            <a:off x="8071095" y="826409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9" name="Flèche : pentagone 188">
            <a:extLst>
              <a:ext uri="{FF2B5EF4-FFF2-40B4-BE49-F238E27FC236}">
                <a16:creationId xmlns:a16="http://schemas.microsoft.com/office/drawing/2014/main" id="{5529F938-A409-4CC2-BF49-A7A6D93D7882}"/>
              </a:ext>
            </a:extLst>
          </p:cNvPr>
          <p:cNvSpPr/>
          <p:nvPr/>
        </p:nvSpPr>
        <p:spPr>
          <a:xfrm>
            <a:off x="9552799" y="827289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0" name="Flèche : pentagone 189">
            <a:extLst>
              <a:ext uri="{FF2B5EF4-FFF2-40B4-BE49-F238E27FC236}">
                <a16:creationId xmlns:a16="http://schemas.microsoft.com/office/drawing/2014/main" id="{22D63363-C85E-4E30-9816-DF8032FA967C}"/>
              </a:ext>
            </a:extLst>
          </p:cNvPr>
          <p:cNvSpPr/>
          <p:nvPr/>
        </p:nvSpPr>
        <p:spPr>
          <a:xfrm>
            <a:off x="10228552" y="827289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1" name="Flèche : pentagone 190">
            <a:extLst>
              <a:ext uri="{FF2B5EF4-FFF2-40B4-BE49-F238E27FC236}">
                <a16:creationId xmlns:a16="http://schemas.microsoft.com/office/drawing/2014/main" id="{6CB32865-F36F-4160-A2FB-BBFA9B49236E}"/>
              </a:ext>
            </a:extLst>
          </p:cNvPr>
          <p:cNvSpPr/>
          <p:nvPr/>
        </p:nvSpPr>
        <p:spPr>
          <a:xfrm>
            <a:off x="10693089" y="827579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ECF8AE4A-833C-41E3-9119-FA73BC1D67BB}"/>
              </a:ext>
            </a:extLst>
          </p:cNvPr>
          <p:cNvCxnSpPr>
            <a:cxnSpLocks/>
          </p:cNvCxnSpPr>
          <p:nvPr/>
        </p:nvCxnSpPr>
        <p:spPr>
          <a:xfrm>
            <a:off x="9474176" y="814566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itre 1">
            <a:extLst>
              <a:ext uri="{FF2B5EF4-FFF2-40B4-BE49-F238E27FC236}">
                <a16:creationId xmlns:a16="http://schemas.microsoft.com/office/drawing/2014/main" id="{69A402A8-A695-4EBD-A519-6A828A799249}"/>
              </a:ext>
            </a:extLst>
          </p:cNvPr>
          <p:cNvSpPr txBox="1">
            <a:spLocks/>
          </p:cNvSpPr>
          <p:nvPr/>
        </p:nvSpPr>
        <p:spPr>
          <a:xfrm>
            <a:off x="9526657" y="7646253"/>
            <a:ext cx="1113949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Système de défense candidat</a:t>
            </a:r>
          </a:p>
        </p:txBody>
      </p:sp>
      <p:cxnSp>
        <p:nvCxnSpPr>
          <p:cNvPr id="194" name="Connecteur droit 193">
            <a:extLst>
              <a:ext uri="{FF2B5EF4-FFF2-40B4-BE49-F238E27FC236}">
                <a16:creationId xmlns:a16="http://schemas.microsoft.com/office/drawing/2014/main" id="{9F57899D-2AC3-4A3F-AB51-222E94767F8E}"/>
              </a:ext>
            </a:extLst>
          </p:cNvPr>
          <p:cNvCxnSpPr>
            <a:cxnSpLocks/>
          </p:cNvCxnSpPr>
          <p:nvPr/>
        </p:nvCxnSpPr>
        <p:spPr>
          <a:xfrm>
            <a:off x="10693089" y="857529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itre 1">
            <a:extLst>
              <a:ext uri="{FF2B5EF4-FFF2-40B4-BE49-F238E27FC236}">
                <a16:creationId xmlns:a16="http://schemas.microsoft.com/office/drawing/2014/main" id="{1675432E-122A-4297-A05C-569572DF3469}"/>
              </a:ext>
            </a:extLst>
          </p:cNvPr>
          <p:cNvSpPr txBox="1">
            <a:spLocks/>
          </p:cNvSpPr>
          <p:nvPr/>
        </p:nvSpPr>
        <p:spPr>
          <a:xfrm>
            <a:off x="10614834" y="8573203"/>
            <a:ext cx="643164" cy="229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y</a:t>
            </a:r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BB2FA74F-048D-4BBF-9AA2-E0C27F148695}"/>
              </a:ext>
            </a:extLst>
          </p:cNvPr>
          <p:cNvCxnSpPr>
            <a:cxnSpLocks/>
          </p:cNvCxnSpPr>
          <p:nvPr/>
        </p:nvCxnSpPr>
        <p:spPr>
          <a:xfrm>
            <a:off x="9074270" y="858731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Titre 1">
            <a:extLst>
              <a:ext uri="{FF2B5EF4-FFF2-40B4-BE49-F238E27FC236}">
                <a16:creationId xmlns:a16="http://schemas.microsoft.com/office/drawing/2014/main" id="{27776EB7-F1A1-4DC7-95FD-F15A523CA6F2}"/>
              </a:ext>
            </a:extLst>
          </p:cNvPr>
          <p:cNvSpPr txBox="1">
            <a:spLocks/>
          </p:cNvSpPr>
          <p:nvPr/>
        </p:nvSpPr>
        <p:spPr>
          <a:xfrm>
            <a:off x="8967329" y="8594122"/>
            <a:ext cx="643164" cy="21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x</a:t>
            </a:r>
          </a:p>
        </p:txBody>
      </p:sp>
      <p:sp>
        <p:nvSpPr>
          <p:cNvPr id="198" name="Titre 1">
            <a:extLst>
              <a:ext uri="{FF2B5EF4-FFF2-40B4-BE49-F238E27FC236}">
                <a16:creationId xmlns:a16="http://schemas.microsoft.com/office/drawing/2014/main" id="{D01E3E09-C2B9-4AFC-8BE5-BCD5CF029DBB}"/>
              </a:ext>
            </a:extLst>
          </p:cNvPr>
          <p:cNvSpPr txBox="1">
            <a:spLocks/>
          </p:cNvSpPr>
          <p:nvPr/>
        </p:nvSpPr>
        <p:spPr>
          <a:xfrm>
            <a:off x="8469739" y="7950342"/>
            <a:ext cx="505989" cy="217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100" dirty="0"/>
              <a:t>TR</a:t>
            </a:r>
          </a:p>
        </p:txBody>
      </p:sp>
      <p:cxnSp>
        <p:nvCxnSpPr>
          <p:cNvPr id="199" name="Connecteur droit 198">
            <a:extLst>
              <a:ext uri="{FF2B5EF4-FFF2-40B4-BE49-F238E27FC236}">
                <a16:creationId xmlns:a16="http://schemas.microsoft.com/office/drawing/2014/main" id="{2B317685-AC3F-4077-B5E4-FCDBD87A3A34}"/>
              </a:ext>
            </a:extLst>
          </p:cNvPr>
          <p:cNvCxnSpPr>
            <a:cxnSpLocks/>
          </p:cNvCxnSpPr>
          <p:nvPr/>
        </p:nvCxnSpPr>
        <p:spPr>
          <a:xfrm>
            <a:off x="8434868" y="816777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Flèche : pentagone 199">
            <a:extLst>
              <a:ext uri="{FF2B5EF4-FFF2-40B4-BE49-F238E27FC236}">
                <a16:creationId xmlns:a16="http://schemas.microsoft.com/office/drawing/2014/main" id="{16DEFBFD-5614-42EB-89CD-B03A0350B853}"/>
              </a:ext>
            </a:extLst>
          </p:cNvPr>
          <p:cNvSpPr/>
          <p:nvPr/>
        </p:nvSpPr>
        <p:spPr>
          <a:xfrm rot="10800000">
            <a:off x="11200797" y="826409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1" name="Flèche : pentagone 200">
            <a:extLst>
              <a:ext uri="{FF2B5EF4-FFF2-40B4-BE49-F238E27FC236}">
                <a16:creationId xmlns:a16="http://schemas.microsoft.com/office/drawing/2014/main" id="{27A1E12F-55B3-4632-AD8B-2A26C81F3B77}"/>
              </a:ext>
            </a:extLst>
          </p:cNvPr>
          <p:cNvSpPr/>
          <p:nvPr/>
        </p:nvSpPr>
        <p:spPr>
          <a:xfrm rot="10800000">
            <a:off x="11553764" y="8284748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2" name="Flèche : pentagone 201">
            <a:extLst>
              <a:ext uri="{FF2B5EF4-FFF2-40B4-BE49-F238E27FC236}">
                <a16:creationId xmlns:a16="http://schemas.microsoft.com/office/drawing/2014/main" id="{506D5C74-6413-4AA9-8C93-EA955EBF14C0}"/>
              </a:ext>
            </a:extLst>
          </p:cNvPr>
          <p:cNvSpPr/>
          <p:nvPr/>
        </p:nvSpPr>
        <p:spPr>
          <a:xfrm>
            <a:off x="12061737" y="8264098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3" name="Flèche : pentagone 202">
            <a:extLst>
              <a:ext uri="{FF2B5EF4-FFF2-40B4-BE49-F238E27FC236}">
                <a16:creationId xmlns:a16="http://schemas.microsoft.com/office/drawing/2014/main" id="{3BA734A0-3B6B-4D05-8138-6CD1D5CE31A2}"/>
              </a:ext>
            </a:extLst>
          </p:cNvPr>
          <p:cNvSpPr/>
          <p:nvPr/>
        </p:nvSpPr>
        <p:spPr>
          <a:xfrm>
            <a:off x="12382447" y="8262145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4" name="Flèche : pentagone 203">
            <a:extLst>
              <a:ext uri="{FF2B5EF4-FFF2-40B4-BE49-F238E27FC236}">
                <a16:creationId xmlns:a16="http://schemas.microsoft.com/office/drawing/2014/main" id="{1579DE25-895E-4563-9729-52C25B67C21B}"/>
              </a:ext>
            </a:extLst>
          </p:cNvPr>
          <p:cNvSpPr/>
          <p:nvPr/>
        </p:nvSpPr>
        <p:spPr>
          <a:xfrm>
            <a:off x="7370468" y="826410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5" name="Flèche : pentagone 204">
            <a:extLst>
              <a:ext uri="{FF2B5EF4-FFF2-40B4-BE49-F238E27FC236}">
                <a16:creationId xmlns:a16="http://schemas.microsoft.com/office/drawing/2014/main" id="{4DA67098-0BB1-4ECB-A0BE-49B156D6F123}"/>
              </a:ext>
            </a:extLst>
          </p:cNvPr>
          <p:cNvSpPr/>
          <p:nvPr/>
        </p:nvSpPr>
        <p:spPr>
          <a:xfrm>
            <a:off x="7692527" y="826410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B2201FE0-184D-4238-ABB2-76C124AC19E5}"/>
              </a:ext>
            </a:extLst>
          </p:cNvPr>
          <p:cNvCxnSpPr>
            <a:cxnSpLocks/>
          </p:cNvCxnSpPr>
          <p:nvPr/>
        </p:nvCxnSpPr>
        <p:spPr>
          <a:xfrm>
            <a:off x="7724169" y="8840123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Titre 1">
            <a:extLst>
              <a:ext uri="{FF2B5EF4-FFF2-40B4-BE49-F238E27FC236}">
                <a16:creationId xmlns:a16="http://schemas.microsoft.com/office/drawing/2014/main" id="{4703F569-5502-4402-8885-42C61F2F35B4}"/>
              </a:ext>
            </a:extLst>
          </p:cNvPr>
          <p:cNvSpPr txBox="1">
            <a:spLocks/>
          </p:cNvSpPr>
          <p:nvPr/>
        </p:nvSpPr>
        <p:spPr>
          <a:xfrm>
            <a:off x="9725433" y="8840123"/>
            <a:ext cx="715714" cy="244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Prophage</a:t>
            </a:r>
          </a:p>
        </p:txBody>
      </p:sp>
      <p:sp>
        <p:nvSpPr>
          <p:cNvPr id="208" name="Rectangle : coins arrondis 207">
            <a:extLst>
              <a:ext uri="{FF2B5EF4-FFF2-40B4-BE49-F238E27FC236}">
                <a16:creationId xmlns:a16="http://schemas.microsoft.com/office/drawing/2014/main" id="{0C3A9B1B-ECD4-4B21-85B8-DC03A91C3E4A}"/>
              </a:ext>
            </a:extLst>
          </p:cNvPr>
          <p:cNvSpPr/>
          <p:nvPr/>
        </p:nvSpPr>
        <p:spPr>
          <a:xfrm>
            <a:off x="7572911" y="6726889"/>
            <a:ext cx="4283884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familles protéiques des gènes avec HMMER et la base de données PFAM</a:t>
            </a:r>
          </a:p>
        </p:txBody>
      </p: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D5DC4DA5-B273-407E-9402-BE2CED3990A8}"/>
              </a:ext>
            </a:extLst>
          </p:cNvPr>
          <p:cNvCxnSpPr>
            <a:cxnSpLocks/>
            <a:stCxn id="210" idx="3"/>
            <a:endCxn id="222" idx="0"/>
          </p:cNvCxnSpPr>
          <p:nvPr/>
        </p:nvCxnSpPr>
        <p:spPr>
          <a:xfrm flipV="1">
            <a:off x="7446315" y="7369118"/>
            <a:ext cx="2220234" cy="3478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Cadre 209">
            <a:extLst>
              <a:ext uri="{FF2B5EF4-FFF2-40B4-BE49-F238E27FC236}">
                <a16:creationId xmlns:a16="http://schemas.microsoft.com/office/drawing/2014/main" id="{04A9813B-FA5E-4F69-BA89-BC2CC66F8184}"/>
              </a:ext>
            </a:extLst>
          </p:cNvPr>
          <p:cNvSpPr/>
          <p:nvPr/>
        </p:nvSpPr>
        <p:spPr>
          <a:xfrm>
            <a:off x="5074620" y="7397281"/>
            <a:ext cx="2371695" cy="639277"/>
          </a:xfrm>
          <a:prstGeom prst="frame">
            <a:avLst>
              <a:gd name="adj1" fmla="val 35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211" name="Titre 1">
            <a:extLst>
              <a:ext uri="{FF2B5EF4-FFF2-40B4-BE49-F238E27FC236}">
                <a16:creationId xmlns:a16="http://schemas.microsoft.com/office/drawing/2014/main" id="{BB3E10F9-598E-4612-8E6F-286A44399324}"/>
              </a:ext>
            </a:extLst>
          </p:cNvPr>
          <p:cNvSpPr txBox="1">
            <a:spLocks/>
          </p:cNvSpPr>
          <p:nvPr/>
        </p:nvSpPr>
        <p:spPr>
          <a:xfrm>
            <a:off x="5144824" y="7360339"/>
            <a:ext cx="2371694" cy="626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1100" dirty="0"/>
              <a:t>Conservation de l’ordre des gènes prédits dans d’autres (meta)-génomes</a:t>
            </a:r>
          </a:p>
        </p:txBody>
      </p:sp>
      <p:sp>
        <p:nvSpPr>
          <p:cNvPr id="212" name="Rectangle : coins arrondis 211">
            <a:extLst>
              <a:ext uri="{FF2B5EF4-FFF2-40B4-BE49-F238E27FC236}">
                <a16:creationId xmlns:a16="http://schemas.microsoft.com/office/drawing/2014/main" id="{9D867F34-3147-457F-95CE-30B3F6792B64}"/>
              </a:ext>
            </a:extLst>
          </p:cNvPr>
          <p:cNvSpPr/>
          <p:nvPr/>
        </p:nvSpPr>
        <p:spPr>
          <a:xfrm>
            <a:off x="7520189" y="4444166"/>
            <a:ext cx="4283884" cy="595153"/>
          </a:xfrm>
          <a:prstGeom prst="roundRect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Prophage contenant un gène de Tyrosine Recombinase</a:t>
            </a:r>
          </a:p>
        </p:txBody>
      </p:sp>
      <p:cxnSp>
        <p:nvCxnSpPr>
          <p:cNvPr id="213" name="Connecteur droit avec flèche 212">
            <a:extLst>
              <a:ext uri="{FF2B5EF4-FFF2-40B4-BE49-F238E27FC236}">
                <a16:creationId xmlns:a16="http://schemas.microsoft.com/office/drawing/2014/main" id="{308A2345-3846-486E-BCF5-39984CFFBA83}"/>
              </a:ext>
            </a:extLst>
          </p:cNvPr>
          <p:cNvCxnSpPr>
            <a:cxnSpLocks/>
          </p:cNvCxnSpPr>
          <p:nvPr/>
        </p:nvCxnSpPr>
        <p:spPr>
          <a:xfrm>
            <a:off x="5926846" y="5975512"/>
            <a:ext cx="149386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4" name="Connecteur droit 213">
            <a:extLst>
              <a:ext uri="{FF2B5EF4-FFF2-40B4-BE49-F238E27FC236}">
                <a16:creationId xmlns:a16="http://schemas.microsoft.com/office/drawing/2014/main" id="{5438CE17-7267-4C24-8AFB-CC0D9ABEEF59}"/>
              </a:ext>
            </a:extLst>
          </p:cNvPr>
          <p:cNvCxnSpPr>
            <a:cxnSpLocks/>
          </p:cNvCxnSpPr>
          <p:nvPr/>
        </p:nvCxnSpPr>
        <p:spPr>
          <a:xfrm>
            <a:off x="5937787" y="5112739"/>
            <a:ext cx="0" cy="85343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9053C107-3447-491B-8BFF-518A16B08BA8}"/>
              </a:ext>
            </a:extLst>
          </p:cNvPr>
          <p:cNvCxnSpPr>
            <a:cxnSpLocks/>
          </p:cNvCxnSpPr>
          <p:nvPr/>
        </p:nvCxnSpPr>
        <p:spPr>
          <a:xfrm>
            <a:off x="9662131" y="5097235"/>
            <a:ext cx="1" cy="4882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Connecteur droit avec flèche 215">
            <a:extLst>
              <a:ext uri="{FF2B5EF4-FFF2-40B4-BE49-F238E27FC236}">
                <a16:creationId xmlns:a16="http://schemas.microsoft.com/office/drawing/2014/main" id="{4DEC3AB3-88E2-44B8-8794-102C31393375}"/>
              </a:ext>
            </a:extLst>
          </p:cNvPr>
          <p:cNvCxnSpPr>
            <a:cxnSpLocks/>
          </p:cNvCxnSpPr>
          <p:nvPr/>
        </p:nvCxnSpPr>
        <p:spPr>
          <a:xfrm>
            <a:off x="9688492" y="6380140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Flèche : bas 216">
            <a:extLst>
              <a:ext uri="{FF2B5EF4-FFF2-40B4-BE49-F238E27FC236}">
                <a16:creationId xmlns:a16="http://schemas.microsoft.com/office/drawing/2014/main" id="{CE9983F0-26E1-48E6-AE17-72713E63DF25}"/>
              </a:ext>
            </a:extLst>
          </p:cNvPr>
          <p:cNvSpPr/>
          <p:nvPr/>
        </p:nvSpPr>
        <p:spPr>
          <a:xfrm>
            <a:off x="8024147" y="2994836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8" name="Flèche : bas 217">
            <a:extLst>
              <a:ext uri="{FF2B5EF4-FFF2-40B4-BE49-F238E27FC236}">
                <a16:creationId xmlns:a16="http://schemas.microsoft.com/office/drawing/2014/main" id="{DB1D6A5E-1ECF-4CCA-BC9B-27BC193B502D}"/>
              </a:ext>
            </a:extLst>
          </p:cNvPr>
          <p:cNvSpPr/>
          <p:nvPr/>
        </p:nvSpPr>
        <p:spPr>
          <a:xfrm>
            <a:off x="11257998" y="2980981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9" name="Flèche : bas 218">
            <a:extLst>
              <a:ext uri="{FF2B5EF4-FFF2-40B4-BE49-F238E27FC236}">
                <a16:creationId xmlns:a16="http://schemas.microsoft.com/office/drawing/2014/main" id="{006E63E5-B5CF-4FFB-A3CC-B047336CF15B}"/>
              </a:ext>
            </a:extLst>
          </p:cNvPr>
          <p:cNvSpPr/>
          <p:nvPr/>
        </p:nvSpPr>
        <p:spPr>
          <a:xfrm>
            <a:off x="8681776" y="406967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0" name="Flèche : bas 219">
            <a:extLst>
              <a:ext uri="{FF2B5EF4-FFF2-40B4-BE49-F238E27FC236}">
                <a16:creationId xmlns:a16="http://schemas.microsoft.com/office/drawing/2014/main" id="{76316A7D-567A-4AEE-8F56-75CC706513AC}"/>
              </a:ext>
            </a:extLst>
          </p:cNvPr>
          <p:cNvSpPr/>
          <p:nvPr/>
        </p:nvSpPr>
        <p:spPr>
          <a:xfrm>
            <a:off x="6765444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1" name="Flèche : bas 220">
            <a:extLst>
              <a:ext uri="{FF2B5EF4-FFF2-40B4-BE49-F238E27FC236}">
                <a16:creationId xmlns:a16="http://schemas.microsoft.com/office/drawing/2014/main" id="{EB9D1CC9-F0A3-434D-BF4D-75452853A56C}"/>
              </a:ext>
            </a:extLst>
          </p:cNvPr>
          <p:cNvSpPr/>
          <p:nvPr/>
        </p:nvSpPr>
        <p:spPr>
          <a:xfrm>
            <a:off x="10441147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2" name="Flèche : bas 221">
            <a:extLst>
              <a:ext uri="{FF2B5EF4-FFF2-40B4-BE49-F238E27FC236}">
                <a16:creationId xmlns:a16="http://schemas.microsoft.com/office/drawing/2014/main" id="{A2CDB391-0532-4E97-B8DE-4A3CB3A076C8}"/>
              </a:ext>
            </a:extLst>
          </p:cNvPr>
          <p:cNvSpPr/>
          <p:nvPr/>
        </p:nvSpPr>
        <p:spPr>
          <a:xfrm>
            <a:off x="9588068" y="736911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33F7E-3B81-426D-8759-C2817BF288C9}"/>
              </a:ext>
            </a:extLst>
          </p:cNvPr>
          <p:cNvSpPr/>
          <p:nvPr/>
        </p:nvSpPr>
        <p:spPr>
          <a:xfrm>
            <a:off x="4687123" y="4031101"/>
            <a:ext cx="8064777" cy="50983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B6C16-D3F1-46E1-8EF5-D99EF21F5F0A}"/>
              </a:ext>
            </a:extLst>
          </p:cNvPr>
          <p:cNvSpPr/>
          <p:nvPr/>
        </p:nvSpPr>
        <p:spPr>
          <a:xfrm>
            <a:off x="9096702" y="2970273"/>
            <a:ext cx="3908097" cy="648250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89" name="Connecteur droit avec flèche 388">
            <a:extLst>
              <a:ext uri="{FF2B5EF4-FFF2-40B4-BE49-F238E27FC236}">
                <a16:creationId xmlns:a16="http://schemas.microsoft.com/office/drawing/2014/main" id="{23B98BAF-D5D6-40EF-B940-646C03D4B03D}"/>
              </a:ext>
            </a:extLst>
          </p:cNvPr>
          <p:cNvCxnSpPr/>
          <p:nvPr/>
        </p:nvCxnSpPr>
        <p:spPr>
          <a:xfrm>
            <a:off x="2615059" y="4588585"/>
            <a:ext cx="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6" name="Flèche : pentagone 27">
            <a:extLst>
              <a:ext uri="{FF2B5EF4-FFF2-40B4-BE49-F238E27FC236}">
                <a16:creationId xmlns:a16="http://schemas.microsoft.com/office/drawing/2014/main" id="{C750D11E-FEC9-4072-B875-B6CE51683977}"/>
              </a:ext>
            </a:extLst>
          </p:cNvPr>
          <p:cNvSpPr/>
          <p:nvPr/>
        </p:nvSpPr>
        <p:spPr>
          <a:xfrm>
            <a:off x="1577015" y="252362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7" name="Flèche : pentagone 28">
            <a:extLst>
              <a:ext uri="{FF2B5EF4-FFF2-40B4-BE49-F238E27FC236}">
                <a16:creationId xmlns:a16="http://schemas.microsoft.com/office/drawing/2014/main" id="{C689C720-4CB3-4E14-B301-6518F1C24E1A}"/>
              </a:ext>
            </a:extLst>
          </p:cNvPr>
          <p:cNvSpPr/>
          <p:nvPr/>
        </p:nvSpPr>
        <p:spPr>
          <a:xfrm>
            <a:off x="2044538" y="252362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8" name="Flèche : pentagone 29">
            <a:extLst>
              <a:ext uri="{FF2B5EF4-FFF2-40B4-BE49-F238E27FC236}">
                <a16:creationId xmlns:a16="http://schemas.microsoft.com/office/drawing/2014/main" id="{60C70916-4848-4044-9CDE-E6A336A9098D}"/>
              </a:ext>
            </a:extLst>
          </p:cNvPr>
          <p:cNvSpPr/>
          <p:nvPr/>
        </p:nvSpPr>
        <p:spPr>
          <a:xfrm>
            <a:off x="1352282" y="252362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9" name="Flèche : pentagone 30">
            <a:extLst>
              <a:ext uri="{FF2B5EF4-FFF2-40B4-BE49-F238E27FC236}">
                <a16:creationId xmlns:a16="http://schemas.microsoft.com/office/drawing/2014/main" id="{A59E20BC-B3FB-42A1-8EE6-1BE154B8EFBA}"/>
              </a:ext>
            </a:extLst>
          </p:cNvPr>
          <p:cNvSpPr/>
          <p:nvPr/>
        </p:nvSpPr>
        <p:spPr>
          <a:xfrm>
            <a:off x="2379383" y="2516343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0" name="Flèche : pentagone 31">
            <a:extLst>
              <a:ext uri="{FF2B5EF4-FFF2-40B4-BE49-F238E27FC236}">
                <a16:creationId xmlns:a16="http://schemas.microsoft.com/office/drawing/2014/main" id="{2EF9D2D3-F6DD-44B5-8FAC-BD23BDC3224D}"/>
              </a:ext>
            </a:extLst>
          </p:cNvPr>
          <p:cNvSpPr/>
          <p:nvPr/>
        </p:nvSpPr>
        <p:spPr>
          <a:xfrm>
            <a:off x="2852032" y="251634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1" name="Flèche : pentagone 32">
            <a:extLst>
              <a:ext uri="{FF2B5EF4-FFF2-40B4-BE49-F238E27FC236}">
                <a16:creationId xmlns:a16="http://schemas.microsoft.com/office/drawing/2014/main" id="{DDB8453A-4040-41F2-8C45-D779E80A11ED}"/>
              </a:ext>
            </a:extLst>
          </p:cNvPr>
          <p:cNvSpPr/>
          <p:nvPr/>
        </p:nvSpPr>
        <p:spPr>
          <a:xfrm>
            <a:off x="3191105" y="251634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2" name="Flèche : pentagone 44">
            <a:extLst>
              <a:ext uri="{FF2B5EF4-FFF2-40B4-BE49-F238E27FC236}">
                <a16:creationId xmlns:a16="http://schemas.microsoft.com/office/drawing/2014/main" id="{C72043A8-0938-44B7-8F44-BA3417CDA18B}"/>
              </a:ext>
            </a:extLst>
          </p:cNvPr>
          <p:cNvSpPr/>
          <p:nvPr/>
        </p:nvSpPr>
        <p:spPr>
          <a:xfrm rot="10800000">
            <a:off x="3552012" y="251634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3" name="Flèche : pentagone 45">
            <a:extLst>
              <a:ext uri="{FF2B5EF4-FFF2-40B4-BE49-F238E27FC236}">
                <a16:creationId xmlns:a16="http://schemas.microsoft.com/office/drawing/2014/main" id="{D9BB447C-32A5-40B8-B580-E2FF66D60A64}"/>
              </a:ext>
            </a:extLst>
          </p:cNvPr>
          <p:cNvSpPr/>
          <p:nvPr/>
        </p:nvSpPr>
        <p:spPr>
          <a:xfrm rot="10800000">
            <a:off x="3792287" y="2518405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4" name="Flèche : pentagone 46">
            <a:extLst>
              <a:ext uri="{FF2B5EF4-FFF2-40B4-BE49-F238E27FC236}">
                <a16:creationId xmlns:a16="http://schemas.microsoft.com/office/drawing/2014/main" id="{F54F5974-969C-4985-A41A-69AB7C0ACD9C}"/>
              </a:ext>
            </a:extLst>
          </p:cNvPr>
          <p:cNvSpPr/>
          <p:nvPr/>
        </p:nvSpPr>
        <p:spPr>
          <a:xfrm>
            <a:off x="4145713" y="251732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5" name="Flèche : pentagone 47">
            <a:extLst>
              <a:ext uri="{FF2B5EF4-FFF2-40B4-BE49-F238E27FC236}">
                <a16:creationId xmlns:a16="http://schemas.microsoft.com/office/drawing/2014/main" id="{ED6A7EEF-888D-49EF-A960-E2206BB53B13}"/>
              </a:ext>
            </a:extLst>
          </p:cNvPr>
          <p:cNvSpPr/>
          <p:nvPr/>
        </p:nvSpPr>
        <p:spPr>
          <a:xfrm>
            <a:off x="4387153" y="251634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6" name="Flèche : pentagone 48">
            <a:extLst>
              <a:ext uri="{FF2B5EF4-FFF2-40B4-BE49-F238E27FC236}">
                <a16:creationId xmlns:a16="http://schemas.microsoft.com/office/drawing/2014/main" id="{1B846400-CDAE-4272-A1C5-6C003F55A146}"/>
              </a:ext>
            </a:extLst>
          </p:cNvPr>
          <p:cNvSpPr/>
          <p:nvPr/>
        </p:nvSpPr>
        <p:spPr>
          <a:xfrm>
            <a:off x="836203" y="251732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7" name="Flèche : pentagone 49">
            <a:extLst>
              <a:ext uri="{FF2B5EF4-FFF2-40B4-BE49-F238E27FC236}">
                <a16:creationId xmlns:a16="http://schemas.microsoft.com/office/drawing/2014/main" id="{CD64B01D-04F4-4815-8466-8BAFDC870932}"/>
              </a:ext>
            </a:extLst>
          </p:cNvPr>
          <p:cNvSpPr/>
          <p:nvPr/>
        </p:nvSpPr>
        <p:spPr>
          <a:xfrm>
            <a:off x="1077642" y="251634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8" name="Flèche : pentagone 28">
            <a:extLst>
              <a:ext uri="{FF2B5EF4-FFF2-40B4-BE49-F238E27FC236}">
                <a16:creationId xmlns:a16="http://schemas.microsoft.com/office/drawing/2014/main" id="{F74C47B3-2ACC-4013-B473-9C9F088DC357}"/>
              </a:ext>
            </a:extLst>
          </p:cNvPr>
          <p:cNvSpPr/>
          <p:nvPr/>
        </p:nvSpPr>
        <p:spPr>
          <a:xfrm>
            <a:off x="2072221" y="2899271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9" name="Flèche : pentagone 30">
            <a:extLst>
              <a:ext uri="{FF2B5EF4-FFF2-40B4-BE49-F238E27FC236}">
                <a16:creationId xmlns:a16="http://schemas.microsoft.com/office/drawing/2014/main" id="{18092295-5E37-461E-9175-BD64FDAECD51}"/>
              </a:ext>
            </a:extLst>
          </p:cNvPr>
          <p:cNvSpPr/>
          <p:nvPr/>
        </p:nvSpPr>
        <p:spPr>
          <a:xfrm>
            <a:off x="2407066" y="289198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0" name="Flèche : pentagone 31">
            <a:extLst>
              <a:ext uri="{FF2B5EF4-FFF2-40B4-BE49-F238E27FC236}">
                <a16:creationId xmlns:a16="http://schemas.microsoft.com/office/drawing/2014/main" id="{52506591-47DD-4E29-A244-FB4F88EE94E2}"/>
              </a:ext>
            </a:extLst>
          </p:cNvPr>
          <p:cNvSpPr/>
          <p:nvPr/>
        </p:nvSpPr>
        <p:spPr>
          <a:xfrm>
            <a:off x="2879715" y="2891988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1" name="Flèche : pentagone 32">
            <a:extLst>
              <a:ext uri="{FF2B5EF4-FFF2-40B4-BE49-F238E27FC236}">
                <a16:creationId xmlns:a16="http://schemas.microsoft.com/office/drawing/2014/main" id="{C3382794-E2C7-4994-9966-A1713C4FCAA8}"/>
              </a:ext>
            </a:extLst>
          </p:cNvPr>
          <p:cNvSpPr/>
          <p:nvPr/>
        </p:nvSpPr>
        <p:spPr>
          <a:xfrm>
            <a:off x="3218788" y="2891988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2" name="Flèche : pentagone 44">
            <a:extLst>
              <a:ext uri="{FF2B5EF4-FFF2-40B4-BE49-F238E27FC236}">
                <a16:creationId xmlns:a16="http://schemas.microsoft.com/office/drawing/2014/main" id="{92CE548A-DD70-4DBC-8F5E-5BCE3AB897A9}"/>
              </a:ext>
            </a:extLst>
          </p:cNvPr>
          <p:cNvSpPr/>
          <p:nvPr/>
        </p:nvSpPr>
        <p:spPr>
          <a:xfrm>
            <a:off x="3579695" y="289198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3" name="Flèche : pentagone 45">
            <a:extLst>
              <a:ext uri="{FF2B5EF4-FFF2-40B4-BE49-F238E27FC236}">
                <a16:creationId xmlns:a16="http://schemas.microsoft.com/office/drawing/2014/main" id="{6F75761D-6079-4BF8-8027-3E3E649A6638}"/>
              </a:ext>
            </a:extLst>
          </p:cNvPr>
          <p:cNvSpPr/>
          <p:nvPr/>
        </p:nvSpPr>
        <p:spPr>
          <a:xfrm>
            <a:off x="3819970" y="2894050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4" name="Flèche : pentagone 46">
            <a:extLst>
              <a:ext uri="{FF2B5EF4-FFF2-40B4-BE49-F238E27FC236}">
                <a16:creationId xmlns:a16="http://schemas.microsoft.com/office/drawing/2014/main" id="{3AE64D63-A95B-404B-9199-4B5ADE934940}"/>
              </a:ext>
            </a:extLst>
          </p:cNvPr>
          <p:cNvSpPr/>
          <p:nvPr/>
        </p:nvSpPr>
        <p:spPr>
          <a:xfrm>
            <a:off x="4173396" y="2892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5" name="Flèche : pentagone 47">
            <a:extLst>
              <a:ext uri="{FF2B5EF4-FFF2-40B4-BE49-F238E27FC236}">
                <a16:creationId xmlns:a16="http://schemas.microsoft.com/office/drawing/2014/main" id="{51F462EE-48D4-46DC-BADD-8AB2A17DB90F}"/>
              </a:ext>
            </a:extLst>
          </p:cNvPr>
          <p:cNvSpPr/>
          <p:nvPr/>
        </p:nvSpPr>
        <p:spPr>
          <a:xfrm>
            <a:off x="4414836" y="2891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Flèche : pentagone 48">
            <a:extLst>
              <a:ext uri="{FF2B5EF4-FFF2-40B4-BE49-F238E27FC236}">
                <a16:creationId xmlns:a16="http://schemas.microsoft.com/office/drawing/2014/main" id="{BBB35628-C68E-4441-985A-6E22924834A0}"/>
              </a:ext>
            </a:extLst>
          </p:cNvPr>
          <p:cNvSpPr/>
          <p:nvPr/>
        </p:nvSpPr>
        <p:spPr>
          <a:xfrm>
            <a:off x="863886" y="2892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Flèche : pentagone 49">
            <a:extLst>
              <a:ext uri="{FF2B5EF4-FFF2-40B4-BE49-F238E27FC236}">
                <a16:creationId xmlns:a16="http://schemas.microsoft.com/office/drawing/2014/main" id="{66A8C6E4-8295-46D3-9E26-437FB4764EE2}"/>
              </a:ext>
            </a:extLst>
          </p:cNvPr>
          <p:cNvSpPr/>
          <p:nvPr/>
        </p:nvSpPr>
        <p:spPr>
          <a:xfrm>
            <a:off x="1105325" y="2891989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Flèche : pentagone 27">
            <a:extLst>
              <a:ext uri="{FF2B5EF4-FFF2-40B4-BE49-F238E27FC236}">
                <a16:creationId xmlns:a16="http://schemas.microsoft.com/office/drawing/2014/main" id="{567C365A-E962-4684-AD28-4499225FBA7B}"/>
              </a:ext>
            </a:extLst>
          </p:cNvPr>
          <p:cNvSpPr/>
          <p:nvPr/>
        </p:nvSpPr>
        <p:spPr>
          <a:xfrm>
            <a:off x="1600596" y="3288273"/>
            <a:ext cx="560930" cy="13118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Flèche : pentagone 28">
            <a:extLst>
              <a:ext uri="{FF2B5EF4-FFF2-40B4-BE49-F238E27FC236}">
                <a16:creationId xmlns:a16="http://schemas.microsoft.com/office/drawing/2014/main" id="{7815A4E2-C3FA-4ABC-B639-AB57066ACCD1}"/>
              </a:ext>
            </a:extLst>
          </p:cNvPr>
          <p:cNvSpPr/>
          <p:nvPr/>
        </p:nvSpPr>
        <p:spPr>
          <a:xfrm>
            <a:off x="2181169" y="3288271"/>
            <a:ext cx="398200" cy="13086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0" name="Flèche : pentagone 29">
            <a:extLst>
              <a:ext uri="{FF2B5EF4-FFF2-40B4-BE49-F238E27FC236}">
                <a16:creationId xmlns:a16="http://schemas.microsoft.com/office/drawing/2014/main" id="{B2169129-18C5-4D9D-A9EC-EC872589ABA3}"/>
              </a:ext>
            </a:extLst>
          </p:cNvPr>
          <p:cNvSpPr/>
          <p:nvPr/>
        </p:nvSpPr>
        <p:spPr>
          <a:xfrm rot="10800000">
            <a:off x="1352567" y="328827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1" name="Flèche : pentagone 30">
            <a:extLst>
              <a:ext uri="{FF2B5EF4-FFF2-40B4-BE49-F238E27FC236}">
                <a16:creationId xmlns:a16="http://schemas.microsoft.com/office/drawing/2014/main" id="{AD188376-9422-41AA-82D8-90905B71BF33}"/>
              </a:ext>
            </a:extLst>
          </p:cNvPr>
          <p:cNvSpPr/>
          <p:nvPr/>
        </p:nvSpPr>
        <p:spPr>
          <a:xfrm>
            <a:off x="2600176" y="3280989"/>
            <a:ext cx="262109" cy="13086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2" name="Flèche : pentagone 31">
            <a:extLst>
              <a:ext uri="{FF2B5EF4-FFF2-40B4-BE49-F238E27FC236}">
                <a16:creationId xmlns:a16="http://schemas.microsoft.com/office/drawing/2014/main" id="{7F9327F7-62BE-4844-8405-848509E5C287}"/>
              </a:ext>
            </a:extLst>
          </p:cNvPr>
          <p:cNvSpPr/>
          <p:nvPr/>
        </p:nvSpPr>
        <p:spPr>
          <a:xfrm>
            <a:off x="2875613" y="3280988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3" name="Flèche : pentagone 32">
            <a:extLst>
              <a:ext uri="{FF2B5EF4-FFF2-40B4-BE49-F238E27FC236}">
                <a16:creationId xmlns:a16="http://schemas.microsoft.com/office/drawing/2014/main" id="{CD836BB4-A640-4652-91F9-C40DEFDC6E1D}"/>
              </a:ext>
            </a:extLst>
          </p:cNvPr>
          <p:cNvSpPr/>
          <p:nvPr/>
        </p:nvSpPr>
        <p:spPr>
          <a:xfrm>
            <a:off x="3214686" y="3280988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4" name="Flèche : pentagone 44">
            <a:extLst>
              <a:ext uri="{FF2B5EF4-FFF2-40B4-BE49-F238E27FC236}">
                <a16:creationId xmlns:a16="http://schemas.microsoft.com/office/drawing/2014/main" id="{51EE3E7B-30AB-4B15-AD4D-C063BADDD1E8}"/>
              </a:ext>
            </a:extLst>
          </p:cNvPr>
          <p:cNvSpPr/>
          <p:nvPr/>
        </p:nvSpPr>
        <p:spPr>
          <a:xfrm rot="10800000">
            <a:off x="3575593" y="328098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5" name="Flèche : pentagone 45">
            <a:extLst>
              <a:ext uri="{FF2B5EF4-FFF2-40B4-BE49-F238E27FC236}">
                <a16:creationId xmlns:a16="http://schemas.microsoft.com/office/drawing/2014/main" id="{805DE9AC-FFDA-4279-999A-CA1EE9ED0A20}"/>
              </a:ext>
            </a:extLst>
          </p:cNvPr>
          <p:cNvSpPr/>
          <p:nvPr/>
        </p:nvSpPr>
        <p:spPr>
          <a:xfrm rot="10800000">
            <a:off x="3815868" y="3283050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6" name="Flèche : pentagone 46">
            <a:extLst>
              <a:ext uri="{FF2B5EF4-FFF2-40B4-BE49-F238E27FC236}">
                <a16:creationId xmlns:a16="http://schemas.microsoft.com/office/drawing/2014/main" id="{7917B584-C29F-498E-82F7-B347889D559B}"/>
              </a:ext>
            </a:extLst>
          </p:cNvPr>
          <p:cNvSpPr/>
          <p:nvPr/>
        </p:nvSpPr>
        <p:spPr>
          <a:xfrm>
            <a:off x="4169294" y="3281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7" name="Flèche : pentagone 47">
            <a:extLst>
              <a:ext uri="{FF2B5EF4-FFF2-40B4-BE49-F238E27FC236}">
                <a16:creationId xmlns:a16="http://schemas.microsoft.com/office/drawing/2014/main" id="{031E6DDC-8DB7-4BA7-B9D8-D4782B8659E7}"/>
              </a:ext>
            </a:extLst>
          </p:cNvPr>
          <p:cNvSpPr/>
          <p:nvPr/>
        </p:nvSpPr>
        <p:spPr>
          <a:xfrm>
            <a:off x="4410734" y="3280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8" name="Flèche : pentagone 48">
            <a:extLst>
              <a:ext uri="{FF2B5EF4-FFF2-40B4-BE49-F238E27FC236}">
                <a16:creationId xmlns:a16="http://schemas.microsoft.com/office/drawing/2014/main" id="{F56CDD42-3798-458E-9250-89C29522CFE8}"/>
              </a:ext>
            </a:extLst>
          </p:cNvPr>
          <p:cNvSpPr/>
          <p:nvPr/>
        </p:nvSpPr>
        <p:spPr>
          <a:xfrm rot="10800000">
            <a:off x="836488" y="3281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9" name="Flèche : pentagone 49">
            <a:extLst>
              <a:ext uri="{FF2B5EF4-FFF2-40B4-BE49-F238E27FC236}">
                <a16:creationId xmlns:a16="http://schemas.microsoft.com/office/drawing/2014/main" id="{0B2C4D35-14B7-4D29-9DC1-639DC3B3416C}"/>
              </a:ext>
            </a:extLst>
          </p:cNvPr>
          <p:cNvSpPr/>
          <p:nvPr/>
        </p:nvSpPr>
        <p:spPr>
          <a:xfrm rot="10800000">
            <a:off x="1077927" y="3280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0" name="Flèche : pentagone 27">
            <a:extLst>
              <a:ext uri="{FF2B5EF4-FFF2-40B4-BE49-F238E27FC236}">
                <a16:creationId xmlns:a16="http://schemas.microsoft.com/office/drawing/2014/main" id="{661D429D-1AE0-4344-9A3C-1A0A6773B99B}"/>
              </a:ext>
            </a:extLst>
          </p:cNvPr>
          <p:cNvSpPr/>
          <p:nvPr/>
        </p:nvSpPr>
        <p:spPr>
          <a:xfrm>
            <a:off x="1608798" y="3688478"/>
            <a:ext cx="309587" cy="138469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1" name="Flèche : pentagone 28">
            <a:extLst>
              <a:ext uri="{FF2B5EF4-FFF2-40B4-BE49-F238E27FC236}">
                <a16:creationId xmlns:a16="http://schemas.microsoft.com/office/drawing/2014/main" id="{29FBB6C7-39CD-4F7C-BD3B-A2D7B68C13DF}"/>
              </a:ext>
            </a:extLst>
          </p:cNvPr>
          <p:cNvSpPr/>
          <p:nvPr/>
        </p:nvSpPr>
        <p:spPr>
          <a:xfrm>
            <a:off x="2076321" y="36884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2" name="Flèche : pentagone 29">
            <a:extLst>
              <a:ext uri="{FF2B5EF4-FFF2-40B4-BE49-F238E27FC236}">
                <a16:creationId xmlns:a16="http://schemas.microsoft.com/office/drawing/2014/main" id="{BF34A2AB-40BA-44C9-A754-78E9BB59E727}"/>
              </a:ext>
            </a:extLst>
          </p:cNvPr>
          <p:cNvSpPr/>
          <p:nvPr/>
        </p:nvSpPr>
        <p:spPr>
          <a:xfrm rot="10800000">
            <a:off x="1116302" y="3688478"/>
            <a:ext cx="465098" cy="13118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3" name="Flèche : pentagone 30">
            <a:extLst>
              <a:ext uri="{FF2B5EF4-FFF2-40B4-BE49-F238E27FC236}">
                <a16:creationId xmlns:a16="http://schemas.microsoft.com/office/drawing/2014/main" id="{62165964-7BB4-4979-82B5-62E1CDC8A909}"/>
              </a:ext>
            </a:extLst>
          </p:cNvPr>
          <p:cNvSpPr/>
          <p:nvPr/>
        </p:nvSpPr>
        <p:spPr>
          <a:xfrm>
            <a:off x="2411167" y="3681194"/>
            <a:ext cx="459320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4" name="Flèche : pentagone 31">
            <a:extLst>
              <a:ext uri="{FF2B5EF4-FFF2-40B4-BE49-F238E27FC236}">
                <a16:creationId xmlns:a16="http://schemas.microsoft.com/office/drawing/2014/main" id="{7FA7BE89-446C-43C1-A443-127666BFD15F}"/>
              </a:ext>
            </a:extLst>
          </p:cNvPr>
          <p:cNvSpPr/>
          <p:nvPr/>
        </p:nvSpPr>
        <p:spPr>
          <a:xfrm>
            <a:off x="2883815" y="368119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5" name="Flèche : pentagone 32">
            <a:extLst>
              <a:ext uri="{FF2B5EF4-FFF2-40B4-BE49-F238E27FC236}">
                <a16:creationId xmlns:a16="http://schemas.microsoft.com/office/drawing/2014/main" id="{D4E4367D-C512-4026-8B95-59D96B14B0F6}"/>
              </a:ext>
            </a:extLst>
          </p:cNvPr>
          <p:cNvSpPr/>
          <p:nvPr/>
        </p:nvSpPr>
        <p:spPr>
          <a:xfrm>
            <a:off x="3222888" y="368119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6" name="Flèche : pentagone 44">
            <a:extLst>
              <a:ext uri="{FF2B5EF4-FFF2-40B4-BE49-F238E27FC236}">
                <a16:creationId xmlns:a16="http://schemas.microsoft.com/office/drawing/2014/main" id="{E8226A94-76B8-43EA-8CC2-3E5D7837859C}"/>
              </a:ext>
            </a:extLst>
          </p:cNvPr>
          <p:cNvSpPr/>
          <p:nvPr/>
        </p:nvSpPr>
        <p:spPr>
          <a:xfrm>
            <a:off x="3583795" y="368119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7" name="Flèche : pentagone 48">
            <a:extLst>
              <a:ext uri="{FF2B5EF4-FFF2-40B4-BE49-F238E27FC236}">
                <a16:creationId xmlns:a16="http://schemas.microsoft.com/office/drawing/2014/main" id="{5F9EE89A-1B4E-4728-99BF-6B7E08CA3F61}"/>
              </a:ext>
            </a:extLst>
          </p:cNvPr>
          <p:cNvSpPr/>
          <p:nvPr/>
        </p:nvSpPr>
        <p:spPr>
          <a:xfrm>
            <a:off x="867986" y="36821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8" name="Flèche : pentagone 28">
            <a:extLst>
              <a:ext uri="{FF2B5EF4-FFF2-40B4-BE49-F238E27FC236}">
                <a16:creationId xmlns:a16="http://schemas.microsoft.com/office/drawing/2014/main" id="{F49E19AE-D80E-4683-AED7-21503AF55824}"/>
              </a:ext>
            </a:extLst>
          </p:cNvPr>
          <p:cNvSpPr/>
          <p:nvPr/>
        </p:nvSpPr>
        <p:spPr>
          <a:xfrm rot="10800000">
            <a:off x="1555696" y="2891986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Flèche : pentagone 28">
            <a:extLst>
              <a:ext uri="{FF2B5EF4-FFF2-40B4-BE49-F238E27FC236}">
                <a16:creationId xmlns:a16="http://schemas.microsoft.com/office/drawing/2014/main" id="{A0515E25-EE50-435F-B253-8AD3BC2E8320}"/>
              </a:ext>
            </a:extLst>
          </p:cNvPr>
          <p:cNvSpPr/>
          <p:nvPr/>
        </p:nvSpPr>
        <p:spPr>
          <a:xfrm rot="10800000">
            <a:off x="1792556" y="2899269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Flèche : pentagone 28">
            <a:extLst>
              <a:ext uri="{FF2B5EF4-FFF2-40B4-BE49-F238E27FC236}">
                <a16:creationId xmlns:a16="http://schemas.microsoft.com/office/drawing/2014/main" id="{A635C179-9FA4-4FEA-8835-29221F0B87D3}"/>
              </a:ext>
            </a:extLst>
          </p:cNvPr>
          <p:cNvSpPr/>
          <p:nvPr/>
        </p:nvSpPr>
        <p:spPr>
          <a:xfrm>
            <a:off x="1932839" y="3681193"/>
            <a:ext cx="13015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Flèche : pentagone 27">
            <a:extLst>
              <a:ext uri="{FF2B5EF4-FFF2-40B4-BE49-F238E27FC236}">
                <a16:creationId xmlns:a16="http://schemas.microsoft.com/office/drawing/2014/main" id="{72A78EE2-C22F-4D14-B95A-9B775B0A6CFF}"/>
              </a:ext>
            </a:extLst>
          </p:cNvPr>
          <p:cNvSpPr/>
          <p:nvPr/>
        </p:nvSpPr>
        <p:spPr>
          <a:xfrm>
            <a:off x="1608798" y="399297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lèche : pentagone 28">
            <a:extLst>
              <a:ext uri="{FF2B5EF4-FFF2-40B4-BE49-F238E27FC236}">
                <a16:creationId xmlns:a16="http://schemas.microsoft.com/office/drawing/2014/main" id="{443D12F0-5363-4E59-A47F-2F2B5AD3DE26}"/>
              </a:ext>
            </a:extLst>
          </p:cNvPr>
          <p:cNvSpPr/>
          <p:nvPr/>
        </p:nvSpPr>
        <p:spPr>
          <a:xfrm>
            <a:off x="2076321" y="39929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3" name="Flèche : pentagone 29">
            <a:extLst>
              <a:ext uri="{FF2B5EF4-FFF2-40B4-BE49-F238E27FC236}">
                <a16:creationId xmlns:a16="http://schemas.microsoft.com/office/drawing/2014/main" id="{1E3F27E9-6C26-4876-BD74-25BF8DB0B83B}"/>
              </a:ext>
            </a:extLst>
          </p:cNvPr>
          <p:cNvSpPr/>
          <p:nvPr/>
        </p:nvSpPr>
        <p:spPr>
          <a:xfrm>
            <a:off x="1384065" y="399297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4" name="Flèche : pentagone 30">
            <a:extLst>
              <a:ext uri="{FF2B5EF4-FFF2-40B4-BE49-F238E27FC236}">
                <a16:creationId xmlns:a16="http://schemas.microsoft.com/office/drawing/2014/main" id="{0B7FE549-1793-4F24-9C00-9869491F9BBB}"/>
              </a:ext>
            </a:extLst>
          </p:cNvPr>
          <p:cNvSpPr/>
          <p:nvPr/>
        </p:nvSpPr>
        <p:spPr>
          <a:xfrm>
            <a:off x="2411166" y="3985693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5" name="Flèche : pentagone 31">
            <a:extLst>
              <a:ext uri="{FF2B5EF4-FFF2-40B4-BE49-F238E27FC236}">
                <a16:creationId xmlns:a16="http://schemas.microsoft.com/office/drawing/2014/main" id="{1CDF6DA4-9F07-4B09-A6DD-125974AB20B6}"/>
              </a:ext>
            </a:extLst>
          </p:cNvPr>
          <p:cNvSpPr/>
          <p:nvPr/>
        </p:nvSpPr>
        <p:spPr>
          <a:xfrm>
            <a:off x="2883815" y="398569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6" name="Flèche : pentagone 32">
            <a:extLst>
              <a:ext uri="{FF2B5EF4-FFF2-40B4-BE49-F238E27FC236}">
                <a16:creationId xmlns:a16="http://schemas.microsoft.com/office/drawing/2014/main" id="{FF7A2672-B697-44DB-841A-5AA1FB7E03E6}"/>
              </a:ext>
            </a:extLst>
          </p:cNvPr>
          <p:cNvSpPr/>
          <p:nvPr/>
        </p:nvSpPr>
        <p:spPr>
          <a:xfrm>
            <a:off x="3222888" y="398569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7" name="Flèche : pentagone 44">
            <a:extLst>
              <a:ext uri="{FF2B5EF4-FFF2-40B4-BE49-F238E27FC236}">
                <a16:creationId xmlns:a16="http://schemas.microsoft.com/office/drawing/2014/main" id="{DFFEA83A-3316-4701-A85B-CEF79C1216FD}"/>
              </a:ext>
            </a:extLst>
          </p:cNvPr>
          <p:cNvSpPr/>
          <p:nvPr/>
        </p:nvSpPr>
        <p:spPr>
          <a:xfrm rot="10800000">
            <a:off x="3583795" y="398569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8" name="Flèche : pentagone 45">
            <a:extLst>
              <a:ext uri="{FF2B5EF4-FFF2-40B4-BE49-F238E27FC236}">
                <a16:creationId xmlns:a16="http://schemas.microsoft.com/office/drawing/2014/main" id="{ECB5AE25-E419-4313-8056-EA8B3C4E6B16}"/>
              </a:ext>
            </a:extLst>
          </p:cNvPr>
          <p:cNvSpPr/>
          <p:nvPr/>
        </p:nvSpPr>
        <p:spPr>
          <a:xfrm rot="10800000">
            <a:off x="3824070" y="3987755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9" name="Flèche : pentagone 46">
            <a:extLst>
              <a:ext uri="{FF2B5EF4-FFF2-40B4-BE49-F238E27FC236}">
                <a16:creationId xmlns:a16="http://schemas.microsoft.com/office/drawing/2014/main" id="{354DDF6D-D9B8-485C-A699-6455D710BF93}"/>
              </a:ext>
            </a:extLst>
          </p:cNvPr>
          <p:cNvSpPr/>
          <p:nvPr/>
        </p:nvSpPr>
        <p:spPr>
          <a:xfrm>
            <a:off x="4177496" y="39866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0" name="Flèche : pentagone 47">
            <a:extLst>
              <a:ext uri="{FF2B5EF4-FFF2-40B4-BE49-F238E27FC236}">
                <a16:creationId xmlns:a16="http://schemas.microsoft.com/office/drawing/2014/main" id="{5A716493-B903-448C-BF80-717C8DC83447}"/>
              </a:ext>
            </a:extLst>
          </p:cNvPr>
          <p:cNvSpPr/>
          <p:nvPr/>
        </p:nvSpPr>
        <p:spPr>
          <a:xfrm>
            <a:off x="4418936" y="398569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1" name="Flèche : pentagone 48">
            <a:extLst>
              <a:ext uri="{FF2B5EF4-FFF2-40B4-BE49-F238E27FC236}">
                <a16:creationId xmlns:a16="http://schemas.microsoft.com/office/drawing/2014/main" id="{38048234-6183-48A7-BA79-AB2143546A4F}"/>
              </a:ext>
            </a:extLst>
          </p:cNvPr>
          <p:cNvSpPr/>
          <p:nvPr/>
        </p:nvSpPr>
        <p:spPr>
          <a:xfrm>
            <a:off x="867986" y="39866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2" name="Flèche : pentagone 49">
            <a:extLst>
              <a:ext uri="{FF2B5EF4-FFF2-40B4-BE49-F238E27FC236}">
                <a16:creationId xmlns:a16="http://schemas.microsoft.com/office/drawing/2014/main" id="{B87C7423-CEA8-49B8-96FE-62D12C8DB7AC}"/>
              </a:ext>
            </a:extLst>
          </p:cNvPr>
          <p:cNvSpPr/>
          <p:nvPr/>
        </p:nvSpPr>
        <p:spPr>
          <a:xfrm>
            <a:off x="1109425" y="398569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3" name="Cadre 512">
            <a:extLst>
              <a:ext uri="{FF2B5EF4-FFF2-40B4-BE49-F238E27FC236}">
                <a16:creationId xmlns:a16="http://schemas.microsoft.com/office/drawing/2014/main" id="{D59B262F-EDFE-4722-805D-279433CABB9C}"/>
              </a:ext>
            </a:extLst>
          </p:cNvPr>
          <p:cNvSpPr/>
          <p:nvPr/>
        </p:nvSpPr>
        <p:spPr>
          <a:xfrm>
            <a:off x="603704" y="2360423"/>
            <a:ext cx="4236686" cy="2006462"/>
          </a:xfrm>
          <a:prstGeom prst="frame">
            <a:avLst>
              <a:gd name="adj1" fmla="val 347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5" name="Flèche : pentagone 27">
            <a:extLst>
              <a:ext uri="{FF2B5EF4-FFF2-40B4-BE49-F238E27FC236}">
                <a16:creationId xmlns:a16="http://schemas.microsoft.com/office/drawing/2014/main" id="{25708B08-A721-4537-8C9A-A8067A63B249}"/>
              </a:ext>
            </a:extLst>
          </p:cNvPr>
          <p:cNvSpPr/>
          <p:nvPr/>
        </p:nvSpPr>
        <p:spPr>
          <a:xfrm>
            <a:off x="1561090" y="564186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lèche : pentagone 28">
            <a:extLst>
              <a:ext uri="{FF2B5EF4-FFF2-40B4-BE49-F238E27FC236}">
                <a16:creationId xmlns:a16="http://schemas.microsoft.com/office/drawing/2014/main" id="{EF1F2A2C-26D4-4565-8C25-CB41829C43A1}"/>
              </a:ext>
            </a:extLst>
          </p:cNvPr>
          <p:cNvSpPr/>
          <p:nvPr/>
        </p:nvSpPr>
        <p:spPr>
          <a:xfrm>
            <a:off x="2028613" y="5641859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Flèche : pentagone 29">
            <a:extLst>
              <a:ext uri="{FF2B5EF4-FFF2-40B4-BE49-F238E27FC236}">
                <a16:creationId xmlns:a16="http://schemas.microsoft.com/office/drawing/2014/main" id="{6D0C7389-507F-473E-96AB-35957E1DB2F0}"/>
              </a:ext>
            </a:extLst>
          </p:cNvPr>
          <p:cNvSpPr/>
          <p:nvPr/>
        </p:nvSpPr>
        <p:spPr>
          <a:xfrm>
            <a:off x="1336357" y="564186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lèche : pentagone 30">
            <a:extLst>
              <a:ext uri="{FF2B5EF4-FFF2-40B4-BE49-F238E27FC236}">
                <a16:creationId xmlns:a16="http://schemas.microsoft.com/office/drawing/2014/main" id="{760B2BA4-D258-4EDE-A28D-7904179A8165}"/>
              </a:ext>
            </a:extLst>
          </p:cNvPr>
          <p:cNvSpPr/>
          <p:nvPr/>
        </p:nvSpPr>
        <p:spPr>
          <a:xfrm>
            <a:off x="2363458" y="5634576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lèche : pentagone 31">
            <a:extLst>
              <a:ext uri="{FF2B5EF4-FFF2-40B4-BE49-F238E27FC236}">
                <a16:creationId xmlns:a16="http://schemas.microsoft.com/office/drawing/2014/main" id="{2D2CA734-16BE-4C52-87A5-9C1B1DDC058F}"/>
              </a:ext>
            </a:extLst>
          </p:cNvPr>
          <p:cNvSpPr/>
          <p:nvPr/>
        </p:nvSpPr>
        <p:spPr>
          <a:xfrm>
            <a:off x="2836107" y="5634576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Flèche : pentagone 32">
            <a:extLst>
              <a:ext uri="{FF2B5EF4-FFF2-40B4-BE49-F238E27FC236}">
                <a16:creationId xmlns:a16="http://schemas.microsoft.com/office/drawing/2014/main" id="{34051DDB-6900-4619-A7CC-160221EACDEE}"/>
              </a:ext>
            </a:extLst>
          </p:cNvPr>
          <p:cNvSpPr/>
          <p:nvPr/>
        </p:nvSpPr>
        <p:spPr>
          <a:xfrm>
            <a:off x="3175180" y="56345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lèche : pentagone 44">
            <a:extLst>
              <a:ext uri="{FF2B5EF4-FFF2-40B4-BE49-F238E27FC236}">
                <a16:creationId xmlns:a16="http://schemas.microsoft.com/office/drawing/2014/main" id="{0C65928A-7258-4078-B137-A7BEA609F6D4}"/>
              </a:ext>
            </a:extLst>
          </p:cNvPr>
          <p:cNvSpPr/>
          <p:nvPr/>
        </p:nvSpPr>
        <p:spPr>
          <a:xfrm rot="10800000">
            <a:off x="3536087" y="5634576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lèche : pentagone 45">
            <a:extLst>
              <a:ext uri="{FF2B5EF4-FFF2-40B4-BE49-F238E27FC236}">
                <a16:creationId xmlns:a16="http://schemas.microsoft.com/office/drawing/2014/main" id="{2F7EF858-A9F6-42C9-9C16-3B8EDC81262A}"/>
              </a:ext>
            </a:extLst>
          </p:cNvPr>
          <p:cNvSpPr/>
          <p:nvPr/>
        </p:nvSpPr>
        <p:spPr>
          <a:xfrm rot="10800000">
            <a:off x="3776362" y="5636638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lèche : pentagone 46">
            <a:extLst>
              <a:ext uri="{FF2B5EF4-FFF2-40B4-BE49-F238E27FC236}">
                <a16:creationId xmlns:a16="http://schemas.microsoft.com/office/drawing/2014/main" id="{C73D14BB-524B-4D91-AD37-FBEC787387ED}"/>
              </a:ext>
            </a:extLst>
          </p:cNvPr>
          <p:cNvSpPr/>
          <p:nvPr/>
        </p:nvSpPr>
        <p:spPr>
          <a:xfrm>
            <a:off x="4129788" y="563556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4" name="Flèche : pentagone 47">
            <a:extLst>
              <a:ext uri="{FF2B5EF4-FFF2-40B4-BE49-F238E27FC236}">
                <a16:creationId xmlns:a16="http://schemas.microsoft.com/office/drawing/2014/main" id="{3A494A8E-7BAB-46C2-9676-F2E5F1D40AC5}"/>
              </a:ext>
            </a:extLst>
          </p:cNvPr>
          <p:cNvSpPr/>
          <p:nvPr/>
        </p:nvSpPr>
        <p:spPr>
          <a:xfrm>
            <a:off x="4371228" y="563457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5" name="Flèche : pentagone 48">
            <a:extLst>
              <a:ext uri="{FF2B5EF4-FFF2-40B4-BE49-F238E27FC236}">
                <a16:creationId xmlns:a16="http://schemas.microsoft.com/office/drawing/2014/main" id="{1F57D18C-D3E2-4F0C-BBCE-4149C64F55E1}"/>
              </a:ext>
            </a:extLst>
          </p:cNvPr>
          <p:cNvSpPr/>
          <p:nvPr/>
        </p:nvSpPr>
        <p:spPr>
          <a:xfrm>
            <a:off x="820278" y="563556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6" name="Flèche : pentagone 49">
            <a:extLst>
              <a:ext uri="{FF2B5EF4-FFF2-40B4-BE49-F238E27FC236}">
                <a16:creationId xmlns:a16="http://schemas.microsoft.com/office/drawing/2014/main" id="{7AF852DA-4951-465D-A5F4-4E53742C33DB}"/>
              </a:ext>
            </a:extLst>
          </p:cNvPr>
          <p:cNvSpPr/>
          <p:nvPr/>
        </p:nvSpPr>
        <p:spPr>
          <a:xfrm>
            <a:off x="1061717" y="563457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7" name="Flèche : pentagone 28">
            <a:extLst>
              <a:ext uri="{FF2B5EF4-FFF2-40B4-BE49-F238E27FC236}">
                <a16:creationId xmlns:a16="http://schemas.microsoft.com/office/drawing/2014/main" id="{86FF46B4-7E1F-4667-AB3C-5C6C45A77D74}"/>
              </a:ext>
            </a:extLst>
          </p:cNvPr>
          <p:cNvSpPr/>
          <p:nvPr/>
        </p:nvSpPr>
        <p:spPr>
          <a:xfrm>
            <a:off x="2056296" y="6017504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8" name="Flèche : pentagone 30">
            <a:extLst>
              <a:ext uri="{FF2B5EF4-FFF2-40B4-BE49-F238E27FC236}">
                <a16:creationId xmlns:a16="http://schemas.microsoft.com/office/drawing/2014/main" id="{138AE772-A31B-47EE-97F9-E28578A408DA}"/>
              </a:ext>
            </a:extLst>
          </p:cNvPr>
          <p:cNvSpPr/>
          <p:nvPr/>
        </p:nvSpPr>
        <p:spPr>
          <a:xfrm>
            <a:off x="2391141" y="601022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Flèche : pentagone 31">
            <a:extLst>
              <a:ext uri="{FF2B5EF4-FFF2-40B4-BE49-F238E27FC236}">
                <a16:creationId xmlns:a16="http://schemas.microsoft.com/office/drawing/2014/main" id="{883ABBEB-7EDA-4628-8AB6-6054484A0B15}"/>
              </a:ext>
            </a:extLst>
          </p:cNvPr>
          <p:cNvSpPr/>
          <p:nvPr/>
        </p:nvSpPr>
        <p:spPr>
          <a:xfrm>
            <a:off x="2863790" y="6010221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0" name="Flèche : pentagone 32">
            <a:extLst>
              <a:ext uri="{FF2B5EF4-FFF2-40B4-BE49-F238E27FC236}">
                <a16:creationId xmlns:a16="http://schemas.microsoft.com/office/drawing/2014/main" id="{391E9141-3390-43D6-88EE-510778371D8B}"/>
              </a:ext>
            </a:extLst>
          </p:cNvPr>
          <p:cNvSpPr/>
          <p:nvPr/>
        </p:nvSpPr>
        <p:spPr>
          <a:xfrm>
            <a:off x="3202863" y="6010221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1" name="Flèche : pentagone 44">
            <a:extLst>
              <a:ext uri="{FF2B5EF4-FFF2-40B4-BE49-F238E27FC236}">
                <a16:creationId xmlns:a16="http://schemas.microsoft.com/office/drawing/2014/main" id="{0FF6F967-B3B9-48C1-B7CA-48EBFAE3A3C3}"/>
              </a:ext>
            </a:extLst>
          </p:cNvPr>
          <p:cNvSpPr/>
          <p:nvPr/>
        </p:nvSpPr>
        <p:spPr>
          <a:xfrm>
            <a:off x="3563770" y="601022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2" name="Flèche : pentagone 45">
            <a:extLst>
              <a:ext uri="{FF2B5EF4-FFF2-40B4-BE49-F238E27FC236}">
                <a16:creationId xmlns:a16="http://schemas.microsoft.com/office/drawing/2014/main" id="{6F95414E-3925-4CDF-ADA1-00D5C27D13F1}"/>
              </a:ext>
            </a:extLst>
          </p:cNvPr>
          <p:cNvSpPr/>
          <p:nvPr/>
        </p:nvSpPr>
        <p:spPr>
          <a:xfrm>
            <a:off x="3804045" y="6012283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3" name="Flèche : pentagone 46">
            <a:extLst>
              <a:ext uri="{FF2B5EF4-FFF2-40B4-BE49-F238E27FC236}">
                <a16:creationId xmlns:a16="http://schemas.microsoft.com/office/drawing/2014/main" id="{C6776E6A-D191-4438-95B1-9F55E38CF54A}"/>
              </a:ext>
            </a:extLst>
          </p:cNvPr>
          <p:cNvSpPr/>
          <p:nvPr/>
        </p:nvSpPr>
        <p:spPr>
          <a:xfrm>
            <a:off x="4157471" y="601120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4" name="Flèche : pentagone 47">
            <a:extLst>
              <a:ext uri="{FF2B5EF4-FFF2-40B4-BE49-F238E27FC236}">
                <a16:creationId xmlns:a16="http://schemas.microsoft.com/office/drawing/2014/main" id="{163ABC4E-C83C-4513-8FD2-286B34220190}"/>
              </a:ext>
            </a:extLst>
          </p:cNvPr>
          <p:cNvSpPr/>
          <p:nvPr/>
        </p:nvSpPr>
        <p:spPr>
          <a:xfrm>
            <a:off x="4398911" y="6010222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5" name="Flèche : pentagone 48">
            <a:extLst>
              <a:ext uri="{FF2B5EF4-FFF2-40B4-BE49-F238E27FC236}">
                <a16:creationId xmlns:a16="http://schemas.microsoft.com/office/drawing/2014/main" id="{85C19722-2934-4239-80C8-EA355726C66E}"/>
              </a:ext>
            </a:extLst>
          </p:cNvPr>
          <p:cNvSpPr/>
          <p:nvPr/>
        </p:nvSpPr>
        <p:spPr>
          <a:xfrm>
            <a:off x="847961" y="601120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6" name="Flèche : pentagone 49">
            <a:extLst>
              <a:ext uri="{FF2B5EF4-FFF2-40B4-BE49-F238E27FC236}">
                <a16:creationId xmlns:a16="http://schemas.microsoft.com/office/drawing/2014/main" id="{4DD849C1-BAB2-4D64-B848-D2A3595D8D58}"/>
              </a:ext>
            </a:extLst>
          </p:cNvPr>
          <p:cNvSpPr/>
          <p:nvPr/>
        </p:nvSpPr>
        <p:spPr>
          <a:xfrm>
            <a:off x="1089400" y="6010222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7" name="Flèche : pentagone 27">
            <a:extLst>
              <a:ext uri="{FF2B5EF4-FFF2-40B4-BE49-F238E27FC236}">
                <a16:creationId xmlns:a16="http://schemas.microsoft.com/office/drawing/2014/main" id="{313C4CE9-41AA-4178-82E4-C8B79F43255A}"/>
              </a:ext>
            </a:extLst>
          </p:cNvPr>
          <p:cNvSpPr/>
          <p:nvPr/>
        </p:nvSpPr>
        <p:spPr>
          <a:xfrm>
            <a:off x="1584671" y="6406506"/>
            <a:ext cx="560930" cy="131186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8" name="Flèche : pentagone 28">
            <a:extLst>
              <a:ext uri="{FF2B5EF4-FFF2-40B4-BE49-F238E27FC236}">
                <a16:creationId xmlns:a16="http://schemas.microsoft.com/office/drawing/2014/main" id="{D914E2A2-AFF5-4554-BB77-E5C31B61CAAB}"/>
              </a:ext>
            </a:extLst>
          </p:cNvPr>
          <p:cNvSpPr/>
          <p:nvPr/>
        </p:nvSpPr>
        <p:spPr>
          <a:xfrm>
            <a:off x="2165244" y="6406504"/>
            <a:ext cx="398200" cy="130865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9" name="Flèche : pentagone 29">
            <a:extLst>
              <a:ext uri="{FF2B5EF4-FFF2-40B4-BE49-F238E27FC236}">
                <a16:creationId xmlns:a16="http://schemas.microsoft.com/office/drawing/2014/main" id="{86CB94A2-E2EE-42E6-9A4B-5179F0133831}"/>
              </a:ext>
            </a:extLst>
          </p:cNvPr>
          <p:cNvSpPr/>
          <p:nvPr/>
        </p:nvSpPr>
        <p:spPr>
          <a:xfrm rot="10800000">
            <a:off x="1336642" y="640650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0" name="Flèche : pentagone 30">
            <a:extLst>
              <a:ext uri="{FF2B5EF4-FFF2-40B4-BE49-F238E27FC236}">
                <a16:creationId xmlns:a16="http://schemas.microsoft.com/office/drawing/2014/main" id="{602A47E8-2C4C-4006-BBBF-7F4183B8E2A1}"/>
              </a:ext>
            </a:extLst>
          </p:cNvPr>
          <p:cNvSpPr/>
          <p:nvPr/>
        </p:nvSpPr>
        <p:spPr>
          <a:xfrm>
            <a:off x="2584251" y="6399222"/>
            <a:ext cx="262109" cy="130866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1" name="Flèche : pentagone 31">
            <a:extLst>
              <a:ext uri="{FF2B5EF4-FFF2-40B4-BE49-F238E27FC236}">
                <a16:creationId xmlns:a16="http://schemas.microsoft.com/office/drawing/2014/main" id="{484A567D-18AB-4123-8893-D4C1F42665FD}"/>
              </a:ext>
            </a:extLst>
          </p:cNvPr>
          <p:cNvSpPr/>
          <p:nvPr/>
        </p:nvSpPr>
        <p:spPr>
          <a:xfrm>
            <a:off x="2859688" y="6399221"/>
            <a:ext cx="325744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2" name="Flèche : pentagone 32">
            <a:extLst>
              <a:ext uri="{FF2B5EF4-FFF2-40B4-BE49-F238E27FC236}">
                <a16:creationId xmlns:a16="http://schemas.microsoft.com/office/drawing/2014/main" id="{50E0B9C8-F9A0-4A4B-AFF3-D162B3A3FC17}"/>
              </a:ext>
            </a:extLst>
          </p:cNvPr>
          <p:cNvSpPr/>
          <p:nvPr/>
        </p:nvSpPr>
        <p:spPr>
          <a:xfrm>
            <a:off x="3198761" y="6399221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3" name="Flèche : pentagone 44">
            <a:extLst>
              <a:ext uri="{FF2B5EF4-FFF2-40B4-BE49-F238E27FC236}">
                <a16:creationId xmlns:a16="http://schemas.microsoft.com/office/drawing/2014/main" id="{18378709-E4EB-4EB0-A2C4-EEA9BE04A0AA}"/>
              </a:ext>
            </a:extLst>
          </p:cNvPr>
          <p:cNvSpPr/>
          <p:nvPr/>
        </p:nvSpPr>
        <p:spPr>
          <a:xfrm rot="10800000">
            <a:off x="3559668" y="6399221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4" name="Flèche : pentagone 45">
            <a:extLst>
              <a:ext uri="{FF2B5EF4-FFF2-40B4-BE49-F238E27FC236}">
                <a16:creationId xmlns:a16="http://schemas.microsoft.com/office/drawing/2014/main" id="{77B2AD2C-F0FD-4E90-8939-54EB0CD33D4C}"/>
              </a:ext>
            </a:extLst>
          </p:cNvPr>
          <p:cNvSpPr/>
          <p:nvPr/>
        </p:nvSpPr>
        <p:spPr>
          <a:xfrm rot="10800000">
            <a:off x="3799943" y="6401283"/>
            <a:ext cx="32574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5" name="Flèche : pentagone 46">
            <a:extLst>
              <a:ext uri="{FF2B5EF4-FFF2-40B4-BE49-F238E27FC236}">
                <a16:creationId xmlns:a16="http://schemas.microsoft.com/office/drawing/2014/main" id="{79F0BC9D-C4AD-4E97-AAFC-C18A1CB8E0F2}"/>
              </a:ext>
            </a:extLst>
          </p:cNvPr>
          <p:cNvSpPr/>
          <p:nvPr/>
        </p:nvSpPr>
        <p:spPr>
          <a:xfrm>
            <a:off x="4153369" y="640020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6" name="Flèche : pentagone 47">
            <a:extLst>
              <a:ext uri="{FF2B5EF4-FFF2-40B4-BE49-F238E27FC236}">
                <a16:creationId xmlns:a16="http://schemas.microsoft.com/office/drawing/2014/main" id="{8836B0CC-926B-4C98-89B5-4F7C2CAA1173}"/>
              </a:ext>
            </a:extLst>
          </p:cNvPr>
          <p:cNvSpPr/>
          <p:nvPr/>
        </p:nvSpPr>
        <p:spPr>
          <a:xfrm>
            <a:off x="4394809" y="639922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7" name="Flèche : pentagone 48">
            <a:extLst>
              <a:ext uri="{FF2B5EF4-FFF2-40B4-BE49-F238E27FC236}">
                <a16:creationId xmlns:a16="http://schemas.microsoft.com/office/drawing/2014/main" id="{63900364-E5FD-46FB-B22E-E89E8824C486}"/>
              </a:ext>
            </a:extLst>
          </p:cNvPr>
          <p:cNvSpPr/>
          <p:nvPr/>
        </p:nvSpPr>
        <p:spPr>
          <a:xfrm rot="10800000">
            <a:off x="820563" y="640020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8" name="Flèche : pentagone 49">
            <a:extLst>
              <a:ext uri="{FF2B5EF4-FFF2-40B4-BE49-F238E27FC236}">
                <a16:creationId xmlns:a16="http://schemas.microsoft.com/office/drawing/2014/main" id="{6972D38C-0F5F-44B4-BD17-0E47F10B3D81}"/>
              </a:ext>
            </a:extLst>
          </p:cNvPr>
          <p:cNvSpPr/>
          <p:nvPr/>
        </p:nvSpPr>
        <p:spPr>
          <a:xfrm rot="10800000">
            <a:off x="1062002" y="639922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Flèche : pentagone 27">
            <a:extLst>
              <a:ext uri="{FF2B5EF4-FFF2-40B4-BE49-F238E27FC236}">
                <a16:creationId xmlns:a16="http://schemas.microsoft.com/office/drawing/2014/main" id="{C5925883-66D7-4FB2-94A3-671E58F585CB}"/>
              </a:ext>
            </a:extLst>
          </p:cNvPr>
          <p:cNvSpPr/>
          <p:nvPr/>
        </p:nvSpPr>
        <p:spPr>
          <a:xfrm>
            <a:off x="1592873" y="6806711"/>
            <a:ext cx="309587" cy="138469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Flèche : pentagone 28">
            <a:extLst>
              <a:ext uri="{FF2B5EF4-FFF2-40B4-BE49-F238E27FC236}">
                <a16:creationId xmlns:a16="http://schemas.microsoft.com/office/drawing/2014/main" id="{72F70F23-093A-4202-9AC6-2D16B824B130}"/>
              </a:ext>
            </a:extLst>
          </p:cNvPr>
          <p:cNvSpPr/>
          <p:nvPr/>
        </p:nvSpPr>
        <p:spPr>
          <a:xfrm>
            <a:off x="2060396" y="6806709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1" name="Flèche : pentagone 29">
            <a:extLst>
              <a:ext uri="{FF2B5EF4-FFF2-40B4-BE49-F238E27FC236}">
                <a16:creationId xmlns:a16="http://schemas.microsoft.com/office/drawing/2014/main" id="{E715BCE4-1724-4E16-B54B-BC35FF46FFC0}"/>
              </a:ext>
            </a:extLst>
          </p:cNvPr>
          <p:cNvSpPr/>
          <p:nvPr/>
        </p:nvSpPr>
        <p:spPr>
          <a:xfrm rot="10800000">
            <a:off x="1100377" y="6806711"/>
            <a:ext cx="465098" cy="131185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2" name="Flèche : pentagone 30">
            <a:extLst>
              <a:ext uri="{FF2B5EF4-FFF2-40B4-BE49-F238E27FC236}">
                <a16:creationId xmlns:a16="http://schemas.microsoft.com/office/drawing/2014/main" id="{CEA906C1-0A10-4E0F-829A-9B3CC16EBAC7}"/>
              </a:ext>
            </a:extLst>
          </p:cNvPr>
          <p:cNvSpPr/>
          <p:nvPr/>
        </p:nvSpPr>
        <p:spPr>
          <a:xfrm>
            <a:off x="2395242" y="6799427"/>
            <a:ext cx="459320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3" name="Flèche : pentagone 31">
            <a:extLst>
              <a:ext uri="{FF2B5EF4-FFF2-40B4-BE49-F238E27FC236}">
                <a16:creationId xmlns:a16="http://schemas.microsoft.com/office/drawing/2014/main" id="{A9B889A5-41FC-409B-8B7E-C5B42E85005E}"/>
              </a:ext>
            </a:extLst>
          </p:cNvPr>
          <p:cNvSpPr/>
          <p:nvPr/>
        </p:nvSpPr>
        <p:spPr>
          <a:xfrm>
            <a:off x="2867890" y="6799426"/>
            <a:ext cx="325744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4" name="Flèche : pentagone 32">
            <a:extLst>
              <a:ext uri="{FF2B5EF4-FFF2-40B4-BE49-F238E27FC236}">
                <a16:creationId xmlns:a16="http://schemas.microsoft.com/office/drawing/2014/main" id="{CDE0243A-8479-498D-9D37-B5DD3A1E30E4}"/>
              </a:ext>
            </a:extLst>
          </p:cNvPr>
          <p:cNvSpPr/>
          <p:nvPr/>
        </p:nvSpPr>
        <p:spPr>
          <a:xfrm>
            <a:off x="3206963" y="6799426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5" name="Flèche : pentagone 44">
            <a:extLst>
              <a:ext uri="{FF2B5EF4-FFF2-40B4-BE49-F238E27FC236}">
                <a16:creationId xmlns:a16="http://schemas.microsoft.com/office/drawing/2014/main" id="{01E203CD-B50F-4172-B213-CE60AF0245DD}"/>
              </a:ext>
            </a:extLst>
          </p:cNvPr>
          <p:cNvSpPr/>
          <p:nvPr/>
        </p:nvSpPr>
        <p:spPr>
          <a:xfrm>
            <a:off x="3567870" y="679942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6" name="Flèche : pentagone 48">
            <a:extLst>
              <a:ext uri="{FF2B5EF4-FFF2-40B4-BE49-F238E27FC236}">
                <a16:creationId xmlns:a16="http://schemas.microsoft.com/office/drawing/2014/main" id="{587D2F51-CD40-4C5F-8670-A40404F9CAE4}"/>
              </a:ext>
            </a:extLst>
          </p:cNvPr>
          <p:cNvSpPr/>
          <p:nvPr/>
        </p:nvSpPr>
        <p:spPr>
          <a:xfrm>
            <a:off x="852061" y="6800412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7" name="Flèche : pentagone 28">
            <a:extLst>
              <a:ext uri="{FF2B5EF4-FFF2-40B4-BE49-F238E27FC236}">
                <a16:creationId xmlns:a16="http://schemas.microsoft.com/office/drawing/2014/main" id="{7AEB39D3-9DE4-4499-83BC-EA2A43C048AC}"/>
              </a:ext>
            </a:extLst>
          </p:cNvPr>
          <p:cNvSpPr/>
          <p:nvPr/>
        </p:nvSpPr>
        <p:spPr>
          <a:xfrm rot="10800000">
            <a:off x="1539771" y="6010219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8" name="Flèche : pentagone 28">
            <a:extLst>
              <a:ext uri="{FF2B5EF4-FFF2-40B4-BE49-F238E27FC236}">
                <a16:creationId xmlns:a16="http://schemas.microsoft.com/office/drawing/2014/main" id="{126E055C-EDDC-4536-BD7E-EAD156FB82D9}"/>
              </a:ext>
            </a:extLst>
          </p:cNvPr>
          <p:cNvSpPr/>
          <p:nvPr/>
        </p:nvSpPr>
        <p:spPr>
          <a:xfrm rot="10800000">
            <a:off x="1776631" y="6017502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9" name="Flèche : pentagone 28">
            <a:extLst>
              <a:ext uri="{FF2B5EF4-FFF2-40B4-BE49-F238E27FC236}">
                <a16:creationId xmlns:a16="http://schemas.microsoft.com/office/drawing/2014/main" id="{133083FC-7897-4A46-9086-CFA7F1B90EF7}"/>
              </a:ext>
            </a:extLst>
          </p:cNvPr>
          <p:cNvSpPr/>
          <p:nvPr/>
        </p:nvSpPr>
        <p:spPr>
          <a:xfrm>
            <a:off x="1916914" y="6799426"/>
            <a:ext cx="13015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0" name="Cadre 559">
            <a:extLst>
              <a:ext uri="{FF2B5EF4-FFF2-40B4-BE49-F238E27FC236}">
                <a16:creationId xmlns:a16="http://schemas.microsoft.com/office/drawing/2014/main" id="{070C15D8-B5BE-4244-98E6-E3677D1D8A95}"/>
              </a:ext>
            </a:extLst>
          </p:cNvPr>
          <p:cNvSpPr/>
          <p:nvPr/>
        </p:nvSpPr>
        <p:spPr>
          <a:xfrm>
            <a:off x="587778" y="5478655"/>
            <a:ext cx="4320717" cy="1928487"/>
          </a:xfrm>
          <a:prstGeom prst="frame">
            <a:avLst>
              <a:gd name="adj1" fmla="val 434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1" name="Flèche : pentagone 27">
            <a:extLst>
              <a:ext uri="{FF2B5EF4-FFF2-40B4-BE49-F238E27FC236}">
                <a16:creationId xmlns:a16="http://schemas.microsoft.com/office/drawing/2014/main" id="{F4983B15-0130-4FED-90C5-266F61EDA186}"/>
              </a:ext>
            </a:extLst>
          </p:cNvPr>
          <p:cNvSpPr/>
          <p:nvPr/>
        </p:nvSpPr>
        <p:spPr>
          <a:xfrm>
            <a:off x="1590948" y="7112149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2" name="Flèche : pentagone 28">
            <a:extLst>
              <a:ext uri="{FF2B5EF4-FFF2-40B4-BE49-F238E27FC236}">
                <a16:creationId xmlns:a16="http://schemas.microsoft.com/office/drawing/2014/main" id="{DB6F2FE4-E52A-44E4-982D-F20530701EDB}"/>
              </a:ext>
            </a:extLst>
          </p:cNvPr>
          <p:cNvSpPr/>
          <p:nvPr/>
        </p:nvSpPr>
        <p:spPr>
          <a:xfrm>
            <a:off x="2058471" y="7112147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3" name="Flèche : pentagone 29">
            <a:extLst>
              <a:ext uri="{FF2B5EF4-FFF2-40B4-BE49-F238E27FC236}">
                <a16:creationId xmlns:a16="http://schemas.microsoft.com/office/drawing/2014/main" id="{F950D88B-952B-4825-BE1F-2C930A78672F}"/>
              </a:ext>
            </a:extLst>
          </p:cNvPr>
          <p:cNvSpPr/>
          <p:nvPr/>
        </p:nvSpPr>
        <p:spPr>
          <a:xfrm>
            <a:off x="1366215" y="7112149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4" name="Flèche : pentagone 30">
            <a:extLst>
              <a:ext uri="{FF2B5EF4-FFF2-40B4-BE49-F238E27FC236}">
                <a16:creationId xmlns:a16="http://schemas.microsoft.com/office/drawing/2014/main" id="{1E186432-1337-40C4-81EA-1C461C31EE2E}"/>
              </a:ext>
            </a:extLst>
          </p:cNvPr>
          <p:cNvSpPr/>
          <p:nvPr/>
        </p:nvSpPr>
        <p:spPr>
          <a:xfrm>
            <a:off x="2393316" y="7104864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5" name="Flèche : pentagone 31">
            <a:extLst>
              <a:ext uri="{FF2B5EF4-FFF2-40B4-BE49-F238E27FC236}">
                <a16:creationId xmlns:a16="http://schemas.microsoft.com/office/drawing/2014/main" id="{FAC3A188-00ED-43B9-B9CE-D0C9D3FBFCF8}"/>
              </a:ext>
            </a:extLst>
          </p:cNvPr>
          <p:cNvSpPr/>
          <p:nvPr/>
        </p:nvSpPr>
        <p:spPr>
          <a:xfrm>
            <a:off x="2865965" y="7104864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6" name="Flèche : pentagone 32">
            <a:extLst>
              <a:ext uri="{FF2B5EF4-FFF2-40B4-BE49-F238E27FC236}">
                <a16:creationId xmlns:a16="http://schemas.microsoft.com/office/drawing/2014/main" id="{6CE7AFA3-50DD-4987-A0AA-3BEADA7FCC09}"/>
              </a:ext>
            </a:extLst>
          </p:cNvPr>
          <p:cNvSpPr/>
          <p:nvPr/>
        </p:nvSpPr>
        <p:spPr>
          <a:xfrm>
            <a:off x="3205038" y="7104864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7" name="Flèche : pentagone 44">
            <a:extLst>
              <a:ext uri="{FF2B5EF4-FFF2-40B4-BE49-F238E27FC236}">
                <a16:creationId xmlns:a16="http://schemas.microsoft.com/office/drawing/2014/main" id="{24FE076A-7999-47C8-9B22-2F24C299A712}"/>
              </a:ext>
            </a:extLst>
          </p:cNvPr>
          <p:cNvSpPr/>
          <p:nvPr/>
        </p:nvSpPr>
        <p:spPr>
          <a:xfrm rot="10800000">
            <a:off x="3565945" y="7104864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8" name="Flèche : pentagone 45">
            <a:extLst>
              <a:ext uri="{FF2B5EF4-FFF2-40B4-BE49-F238E27FC236}">
                <a16:creationId xmlns:a16="http://schemas.microsoft.com/office/drawing/2014/main" id="{6337BF78-480B-4C74-BA06-17ECD6EF67C9}"/>
              </a:ext>
            </a:extLst>
          </p:cNvPr>
          <p:cNvSpPr/>
          <p:nvPr/>
        </p:nvSpPr>
        <p:spPr>
          <a:xfrm rot="10800000">
            <a:off x="3806220" y="7106926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9" name="Flèche : pentagone 46">
            <a:extLst>
              <a:ext uri="{FF2B5EF4-FFF2-40B4-BE49-F238E27FC236}">
                <a16:creationId xmlns:a16="http://schemas.microsoft.com/office/drawing/2014/main" id="{9D60C9B6-7016-44D0-8723-B87BE368B63B}"/>
              </a:ext>
            </a:extLst>
          </p:cNvPr>
          <p:cNvSpPr/>
          <p:nvPr/>
        </p:nvSpPr>
        <p:spPr>
          <a:xfrm>
            <a:off x="4159646" y="7105850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0" name="Flèche : pentagone 47">
            <a:extLst>
              <a:ext uri="{FF2B5EF4-FFF2-40B4-BE49-F238E27FC236}">
                <a16:creationId xmlns:a16="http://schemas.microsoft.com/office/drawing/2014/main" id="{4E385495-73A4-446E-97AA-C0D6A05F4989}"/>
              </a:ext>
            </a:extLst>
          </p:cNvPr>
          <p:cNvSpPr/>
          <p:nvPr/>
        </p:nvSpPr>
        <p:spPr>
          <a:xfrm>
            <a:off x="4401086" y="7104865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1" name="Flèche : pentagone 48">
            <a:extLst>
              <a:ext uri="{FF2B5EF4-FFF2-40B4-BE49-F238E27FC236}">
                <a16:creationId xmlns:a16="http://schemas.microsoft.com/office/drawing/2014/main" id="{C83E904F-C3E9-46AF-BBCE-65C037B3658B}"/>
              </a:ext>
            </a:extLst>
          </p:cNvPr>
          <p:cNvSpPr/>
          <p:nvPr/>
        </p:nvSpPr>
        <p:spPr>
          <a:xfrm>
            <a:off x="850136" y="7105850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2" name="Flèche : pentagone 49">
            <a:extLst>
              <a:ext uri="{FF2B5EF4-FFF2-40B4-BE49-F238E27FC236}">
                <a16:creationId xmlns:a16="http://schemas.microsoft.com/office/drawing/2014/main" id="{F5F66402-7712-4C9E-8A47-C7F7865032A9}"/>
              </a:ext>
            </a:extLst>
          </p:cNvPr>
          <p:cNvSpPr/>
          <p:nvPr/>
        </p:nvSpPr>
        <p:spPr>
          <a:xfrm>
            <a:off x="1091575" y="7104865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3" name="ZoneTexte 572">
            <a:extLst>
              <a:ext uri="{FF2B5EF4-FFF2-40B4-BE49-F238E27FC236}">
                <a16:creationId xmlns:a16="http://schemas.microsoft.com/office/drawing/2014/main" id="{5FCB1E9F-6114-4954-8928-F0E9BC56A990}"/>
              </a:ext>
            </a:extLst>
          </p:cNvPr>
          <p:cNvSpPr txBox="1"/>
          <p:nvPr/>
        </p:nvSpPr>
        <p:spPr>
          <a:xfrm>
            <a:off x="568729" y="7365892"/>
            <a:ext cx="94436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400" dirty="0" err="1">
                <a:solidFill>
                  <a:srgbClr val="ED7D31"/>
                </a:solidFill>
                <a:sym typeface="Wingdings" panose="05000000000000000000" pitchFamily="2" charset="2"/>
              </a:rPr>
              <a:t>Prophages</a:t>
            </a:r>
            <a:endParaRPr lang="fr-FR" sz="1050" dirty="0">
              <a:solidFill>
                <a:srgbClr val="ED7D31"/>
              </a:solidFill>
            </a:endParaRPr>
          </a:p>
        </p:txBody>
      </p:sp>
      <p:sp>
        <p:nvSpPr>
          <p:cNvPr id="170" name="Rectangle : coins arrondis 169">
            <a:extLst>
              <a:ext uri="{FF2B5EF4-FFF2-40B4-BE49-F238E27FC236}">
                <a16:creationId xmlns:a16="http://schemas.microsoft.com/office/drawing/2014/main" id="{FCAB4191-5C1F-4B64-95A8-AB7CE0C6FA13}"/>
              </a:ext>
            </a:extLst>
          </p:cNvPr>
          <p:cNvSpPr/>
          <p:nvPr/>
        </p:nvSpPr>
        <p:spPr>
          <a:xfrm>
            <a:off x="7572911" y="2309593"/>
            <a:ext cx="4231162" cy="60275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>
                <a:solidFill>
                  <a:schemeClr val="tx1"/>
                </a:solidFill>
              </a:rPr>
              <a:t>Filtering</a:t>
            </a:r>
            <a:r>
              <a:rPr lang="fr-BE" sz="1400" dirty="0">
                <a:solidFill>
                  <a:schemeClr val="tx1"/>
                </a:solidFill>
              </a:rPr>
              <a:t> contigs &gt;3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11 M contigs (52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1" name="Rectangle : coins arrondis 170">
            <a:extLst>
              <a:ext uri="{FF2B5EF4-FFF2-40B4-BE49-F238E27FC236}">
                <a16:creationId xmlns:a16="http://schemas.microsoft.com/office/drawing/2014/main" id="{188C1155-9D5D-4E83-9F5D-D0970189BB5C}"/>
              </a:ext>
            </a:extLst>
          </p:cNvPr>
          <p:cNvSpPr/>
          <p:nvPr/>
        </p:nvSpPr>
        <p:spPr>
          <a:xfrm>
            <a:off x="7572911" y="1217630"/>
            <a:ext cx="4320674" cy="668960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bg1"/>
                </a:solidFill>
              </a:rPr>
              <a:t>TARA </a:t>
            </a:r>
            <a:r>
              <a:rPr lang="fr-BE" sz="1400" dirty="0" err="1">
                <a:solidFill>
                  <a:schemeClr val="bg1"/>
                </a:solidFill>
              </a:rPr>
              <a:t>Oceans</a:t>
            </a:r>
            <a:endParaRPr lang="fr-BE" sz="1400" dirty="0">
              <a:solidFill>
                <a:schemeClr val="bg1"/>
              </a:solidFill>
            </a:endParaRPr>
          </a:p>
          <a:p>
            <a:pPr algn="ctr"/>
            <a:r>
              <a:rPr lang="fr-BE" sz="1400" dirty="0">
                <a:solidFill>
                  <a:schemeClr val="bg1"/>
                </a:solidFill>
              </a:rPr>
              <a:t>86 M contigs (154 M </a:t>
            </a:r>
            <a:r>
              <a:rPr lang="fr-BE" sz="1400" dirty="0" err="1">
                <a:solidFill>
                  <a:schemeClr val="bg1"/>
                </a:solidFill>
              </a:rPr>
              <a:t>genes</a:t>
            </a:r>
            <a:r>
              <a:rPr lang="fr-BE" sz="14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169" name="Diagramme 168">
            <a:extLst>
              <a:ext uri="{FF2B5EF4-FFF2-40B4-BE49-F238E27FC236}">
                <a16:creationId xmlns:a16="http://schemas.microsoft.com/office/drawing/2014/main" id="{B438B671-4629-4608-B5D0-32A7482687BA}"/>
              </a:ext>
            </a:extLst>
          </p:cNvPr>
          <p:cNvGraphicFramePr/>
          <p:nvPr/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4" name="ZoneTexte 173">
            <a:extLst>
              <a:ext uri="{FF2B5EF4-FFF2-40B4-BE49-F238E27FC236}">
                <a16:creationId xmlns:a16="http://schemas.microsoft.com/office/drawing/2014/main" id="{4A406BB1-1BC6-4B97-94EA-E8CCAB83D3BE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A93BE6BD-5EC4-4D31-AEE8-F93CF308B5BC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20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399E50AD-C733-4153-B104-75BE56AE2183}"/>
              </a:ext>
            </a:extLst>
          </p:cNvPr>
          <p:cNvSpPr txBox="1"/>
          <p:nvPr/>
        </p:nvSpPr>
        <p:spPr>
          <a:xfrm>
            <a:off x="5004544" y="5597060"/>
            <a:ext cx="6384761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Among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the 3.8 M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in prophage :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- 184.103 DUF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- 1.032.198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unknown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endParaRPr lang="fr-FR" sz="16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*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analyzed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with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Hmmsearch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vs PFAM-A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 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32% of </a:t>
            </a:r>
            <a:r>
              <a:rPr lang="fr-FR" sz="1600" b="1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 in prophage are not </a:t>
            </a:r>
            <a:r>
              <a:rPr lang="fr-FR" sz="1600" b="1" dirty="0" err="1">
                <a:latin typeface="Century Gothic" panose="020B0502020202020204" pitchFamily="34" charset="0"/>
                <a:sym typeface="Wingdings" panose="05000000000000000000" pitchFamily="2" charset="2"/>
              </a:rPr>
              <a:t>identified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 in PFAM-A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16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	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12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051990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lèche : bas 179">
            <a:extLst>
              <a:ext uri="{FF2B5EF4-FFF2-40B4-BE49-F238E27FC236}">
                <a16:creationId xmlns:a16="http://schemas.microsoft.com/office/drawing/2014/main" id="{DA159112-FA2A-4C76-8C68-4B8BA0B02D87}"/>
              </a:ext>
            </a:extLst>
          </p:cNvPr>
          <p:cNvSpPr/>
          <p:nvPr/>
        </p:nvSpPr>
        <p:spPr>
          <a:xfrm>
            <a:off x="9610493" y="194206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2" name="Rectangle : coins arrondis 181">
            <a:extLst>
              <a:ext uri="{FF2B5EF4-FFF2-40B4-BE49-F238E27FC236}">
                <a16:creationId xmlns:a16="http://schemas.microsoft.com/office/drawing/2014/main" id="{A8ECE0D8-8D97-4CC3-96CE-9161D53CCEA6}"/>
              </a:ext>
            </a:extLst>
          </p:cNvPr>
          <p:cNvSpPr/>
          <p:nvPr/>
        </p:nvSpPr>
        <p:spPr>
          <a:xfrm>
            <a:off x="5198823" y="3382529"/>
            <a:ext cx="3681036" cy="620707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Identification of prophages in contigs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 0,7 M contigs (3.8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3" name="Rectangle : coins arrondis 182">
            <a:extLst>
              <a:ext uri="{FF2B5EF4-FFF2-40B4-BE49-F238E27FC236}">
                <a16:creationId xmlns:a16="http://schemas.microsoft.com/office/drawing/2014/main" id="{94E30F93-3595-4733-8481-09D50160A58C}"/>
              </a:ext>
            </a:extLst>
          </p:cNvPr>
          <p:cNvSpPr/>
          <p:nvPr/>
        </p:nvSpPr>
        <p:spPr>
          <a:xfrm>
            <a:off x="4840392" y="4435297"/>
            <a:ext cx="2211572" cy="582584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des gènes exprimés dans les prophages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539.232 gènes</a:t>
            </a:r>
          </a:p>
        </p:txBody>
      </p:sp>
      <p:sp>
        <p:nvSpPr>
          <p:cNvPr id="184" name="Rectangle : coins arrondis 183">
            <a:extLst>
              <a:ext uri="{FF2B5EF4-FFF2-40B4-BE49-F238E27FC236}">
                <a16:creationId xmlns:a16="http://schemas.microsoft.com/office/drawing/2014/main" id="{8C5900F1-0D4C-4EA0-B185-8B06AA288C1E}"/>
              </a:ext>
            </a:extLst>
          </p:cNvPr>
          <p:cNvSpPr/>
          <p:nvPr/>
        </p:nvSpPr>
        <p:spPr>
          <a:xfrm>
            <a:off x="9353206" y="3375342"/>
            <a:ext cx="3260609" cy="5825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séquences de Tyrosine Recombinase avec HMMER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99.860 sequences</a:t>
            </a:r>
          </a:p>
        </p:txBody>
      </p:sp>
      <p:sp>
        <p:nvSpPr>
          <p:cNvPr id="185" name="Rectangle : coins arrondis 184">
            <a:extLst>
              <a:ext uri="{FF2B5EF4-FFF2-40B4-BE49-F238E27FC236}">
                <a16:creationId xmlns:a16="http://schemas.microsoft.com/office/drawing/2014/main" id="{8305A23E-FBAA-4BA7-989C-6F013305DE6A}"/>
              </a:ext>
            </a:extLst>
          </p:cNvPr>
          <p:cNvSpPr/>
          <p:nvPr/>
        </p:nvSpPr>
        <p:spPr>
          <a:xfrm>
            <a:off x="7520189" y="5668183"/>
            <a:ext cx="4283884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 tout les gènes exprimés dans un prophage contenant une Tyrosine Recombinase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3667 gènes</a:t>
            </a:r>
          </a:p>
        </p:txBody>
      </p:sp>
      <p:sp>
        <p:nvSpPr>
          <p:cNvPr id="186" name="Flèche : pentagone 185">
            <a:extLst>
              <a:ext uri="{FF2B5EF4-FFF2-40B4-BE49-F238E27FC236}">
                <a16:creationId xmlns:a16="http://schemas.microsoft.com/office/drawing/2014/main" id="{A659CE09-D4A6-40E8-ACB1-14265894A0F1}"/>
              </a:ext>
            </a:extLst>
          </p:cNvPr>
          <p:cNvSpPr/>
          <p:nvPr/>
        </p:nvSpPr>
        <p:spPr>
          <a:xfrm>
            <a:off x="8434868" y="827289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lèche : pentagone 186">
            <a:extLst>
              <a:ext uri="{FF2B5EF4-FFF2-40B4-BE49-F238E27FC236}">
                <a16:creationId xmlns:a16="http://schemas.microsoft.com/office/drawing/2014/main" id="{A1254152-871E-4852-A5CB-CFFD22F80BE0}"/>
              </a:ext>
            </a:extLst>
          </p:cNvPr>
          <p:cNvSpPr/>
          <p:nvPr/>
        </p:nvSpPr>
        <p:spPr>
          <a:xfrm>
            <a:off x="9066455" y="826409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8" name="Flèche : pentagone 187">
            <a:extLst>
              <a:ext uri="{FF2B5EF4-FFF2-40B4-BE49-F238E27FC236}">
                <a16:creationId xmlns:a16="http://schemas.microsoft.com/office/drawing/2014/main" id="{BD648255-89E9-4F46-B6F8-8ACE0ACA456E}"/>
              </a:ext>
            </a:extLst>
          </p:cNvPr>
          <p:cNvSpPr/>
          <p:nvPr/>
        </p:nvSpPr>
        <p:spPr>
          <a:xfrm>
            <a:off x="8071095" y="826409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9" name="Flèche : pentagone 188">
            <a:extLst>
              <a:ext uri="{FF2B5EF4-FFF2-40B4-BE49-F238E27FC236}">
                <a16:creationId xmlns:a16="http://schemas.microsoft.com/office/drawing/2014/main" id="{5529F938-A409-4CC2-BF49-A7A6D93D7882}"/>
              </a:ext>
            </a:extLst>
          </p:cNvPr>
          <p:cNvSpPr/>
          <p:nvPr/>
        </p:nvSpPr>
        <p:spPr>
          <a:xfrm>
            <a:off x="9552799" y="827289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0" name="Flèche : pentagone 189">
            <a:extLst>
              <a:ext uri="{FF2B5EF4-FFF2-40B4-BE49-F238E27FC236}">
                <a16:creationId xmlns:a16="http://schemas.microsoft.com/office/drawing/2014/main" id="{22D63363-C85E-4E30-9816-DF8032FA967C}"/>
              </a:ext>
            </a:extLst>
          </p:cNvPr>
          <p:cNvSpPr/>
          <p:nvPr/>
        </p:nvSpPr>
        <p:spPr>
          <a:xfrm>
            <a:off x="10228552" y="827289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1" name="Flèche : pentagone 190">
            <a:extLst>
              <a:ext uri="{FF2B5EF4-FFF2-40B4-BE49-F238E27FC236}">
                <a16:creationId xmlns:a16="http://schemas.microsoft.com/office/drawing/2014/main" id="{6CB32865-F36F-4160-A2FB-BBFA9B49236E}"/>
              </a:ext>
            </a:extLst>
          </p:cNvPr>
          <p:cNvSpPr/>
          <p:nvPr/>
        </p:nvSpPr>
        <p:spPr>
          <a:xfrm>
            <a:off x="10693089" y="827579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ECF8AE4A-833C-41E3-9119-FA73BC1D67BB}"/>
              </a:ext>
            </a:extLst>
          </p:cNvPr>
          <p:cNvCxnSpPr>
            <a:cxnSpLocks/>
          </p:cNvCxnSpPr>
          <p:nvPr/>
        </p:nvCxnSpPr>
        <p:spPr>
          <a:xfrm>
            <a:off x="9474176" y="814566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itre 1">
            <a:extLst>
              <a:ext uri="{FF2B5EF4-FFF2-40B4-BE49-F238E27FC236}">
                <a16:creationId xmlns:a16="http://schemas.microsoft.com/office/drawing/2014/main" id="{69A402A8-A695-4EBD-A519-6A828A799249}"/>
              </a:ext>
            </a:extLst>
          </p:cNvPr>
          <p:cNvSpPr txBox="1">
            <a:spLocks/>
          </p:cNvSpPr>
          <p:nvPr/>
        </p:nvSpPr>
        <p:spPr>
          <a:xfrm>
            <a:off x="9526657" y="7646253"/>
            <a:ext cx="1113949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Système de défense candidat</a:t>
            </a:r>
          </a:p>
        </p:txBody>
      </p:sp>
      <p:cxnSp>
        <p:nvCxnSpPr>
          <p:cNvPr id="194" name="Connecteur droit 193">
            <a:extLst>
              <a:ext uri="{FF2B5EF4-FFF2-40B4-BE49-F238E27FC236}">
                <a16:creationId xmlns:a16="http://schemas.microsoft.com/office/drawing/2014/main" id="{9F57899D-2AC3-4A3F-AB51-222E94767F8E}"/>
              </a:ext>
            </a:extLst>
          </p:cNvPr>
          <p:cNvCxnSpPr>
            <a:cxnSpLocks/>
          </p:cNvCxnSpPr>
          <p:nvPr/>
        </p:nvCxnSpPr>
        <p:spPr>
          <a:xfrm>
            <a:off x="10693089" y="857529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itre 1">
            <a:extLst>
              <a:ext uri="{FF2B5EF4-FFF2-40B4-BE49-F238E27FC236}">
                <a16:creationId xmlns:a16="http://schemas.microsoft.com/office/drawing/2014/main" id="{1675432E-122A-4297-A05C-569572DF3469}"/>
              </a:ext>
            </a:extLst>
          </p:cNvPr>
          <p:cNvSpPr txBox="1">
            <a:spLocks/>
          </p:cNvSpPr>
          <p:nvPr/>
        </p:nvSpPr>
        <p:spPr>
          <a:xfrm>
            <a:off x="10614834" y="8573203"/>
            <a:ext cx="643164" cy="229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y</a:t>
            </a:r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BB2FA74F-048D-4BBF-9AA2-E0C27F148695}"/>
              </a:ext>
            </a:extLst>
          </p:cNvPr>
          <p:cNvCxnSpPr>
            <a:cxnSpLocks/>
          </p:cNvCxnSpPr>
          <p:nvPr/>
        </p:nvCxnSpPr>
        <p:spPr>
          <a:xfrm>
            <a:off x="9074270" y="858731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Titre 1">
            <a:extLst>
              <a:ext uri="{FF2B5EF4-FFF2-40B4-BE49-F238E27FC236}">
                <a16:creationId xmlns:a16="http://schemas.microsoft.com/office/drawing/2014/main" id="{27776EB7-F1A1-4DC7-95FD-F15A523CA6F2}"/>
              </a:ext>
            </a:extLst>
          </p:cNvPr>
          <p:cNvSpPr txBox="1">
            <a:spLocks/>
          </p:cNvSpPr>
          <p:nvPr/>
        </p:nvSpPr>
        <p:spPr>
          <a:xfrm>
            <a:off x="8967329" y="8594122"/>
            <a:ext cx="643164" cy="21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x</a:t>
            </a:r>
          </a:p>
        </p:txBody>
      </p:sp>
      <p:sp>
        <p:nvSpPr>
          <p:cNvPr id="198" name="Titre 1">
            <a:extLst>
              <a:ext uri="{FF2B5EF4-FFF2-40B4-BE49-F238E27FC236}">
                <a16:creationId xmlns:a16="http://schemas.microsoft.com/office/drawing/2014/main" id="{D01E3E09-C2B9-4AFC-8BE5-BCD5CF029DBB}"/>
              </a:ext>
            </a:extLst>
          </p:cNvPr>
          <p:cNvSpPr txBox="1">
            <a:spLocks/>
          </p:cNvSpPr>
          <p:nvPr/>
        </p:nvSpPr>
        <p:spPr>
          <a:xfrm>
            <a:off x="8469739" y="7950342"/>
            <a:ext cx="505989" cy="217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100" dirty="0"/>
              <a:t>TR</a:t>
            </a:r>
          </a:p>
        </p:txBody>
      </p:sp>
      <p:cxnSp>
        <p:nvCxnSpPr>
          <p:cNvPr id="199" name="Connecteur droit 198">
            <a:extLst>
              <a:ext uri="{FF2B5EF4-FFF2-40B4-BE49-F238E27FC236}">
                <a16:creationId xmlns:a16="http://schemas.microsoft.com/office/drawing/2014/main" id="{2B317685-AC3F-4077-B5E4-FCDBD87A3A34}"/>
              </a:ext>
            </a:extLst>
          </p:cNvPr>
          <p:cNvCxnSpPr>
            <a:cxnSpLocks/>
          </p:cNvCxnSpPr>
          <p:nvPr/>
        </p:nvCxnSpPr>
        <p:spPr>
          <a:xfrm>
            <a:off x="8434868" y="816777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Flèche : pentagone 199">
            <a:extLst>
              <a:ext uri="{FF2B5EF4-FFF2-40B4-BE49-F238E27FC236}">
                <a16:creationId xmlns:a16="http://schemas.microsoft.com/office/drawing/2014/main" id="{16DEFBFD-5614-42EB-89CD-B03A0350B853}"/>
              </a:ext>
            </a:extLst>
          </p:cNvPr>
          <p:cNvSpPr/>
          <p:nvPr/>
        </p:nvSpPr>
        <p:spPr>
          <a:xfrm rot="10800000">
            <a:off x="11200797" y="826409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1" name="Flèche : pentagone 200">
            <a:extLst>
              <a:ext uri="{FF2B5EF4-FFF2-40B4-BE49-F238E27FC236}">
                <a16:creationId xmlns:a16="http://schemas.microsoft.com/office/drawing/2014/main" id="{27A1E12F-55B3-4632-AD8B-2A26C81F3B77}"/>
              </a:ext>
            </a:extLst>
          </p:cNvPr>
          <p:cNvSpPr/>
          <p:nvPr/>
        </p:nvSpPr>
        <p:spPr>
          <a:xfrm rot="10800000">
            <a:off x="11553764" y="8284748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2" name="Flèche : pentagone 201">
            <a:extLst>
              <a:ext uri="{FF2B5EF4-FFF2-40B4-BE49-F238E27FC236}">
                <a16:creationId xmlns:a16="http://schemas.microsoft.com/office/drawing/2014/main" id="{506D5C74-6413-4AA9-8C93-EA955EBF14C0}"/>
              </a:ext>
            </a:extLst>
          </p:cNvPr>
          <p:cNvSpPr/>
          <p:nvPr/>
        </p:nvSpPr>
        <p:spPr>
          <a:xfrm>
            <a:off x="12061737" y="8264098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3" name="Flèche : pentagone 202">
            <a:extLst>
              <a:ext uri="{FF2B5EF4-FFF2-40B4-BE49-F238E27FC236}">
                <a16:creationId xmlns:a16="http://schemas.microsoft.com/office/drawing/2014/main" id="{3BA734A0-3B6B-4D05-8138-6CD1D5CE31A2}"/>
              </a:ext>
            </a:extLst>
          </p:cNvPr>
          <p:cNvSpPr/>
          <p:nvPr/>
        </p:nvSpPr>
        <p:spPr>
          <a:xfrm>
            <a:off x="12382447" y="8262145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4" name="Flèche : pentagone 203">
            <a:extLst>
              <a:ext uri="{FF2B5EF4-FFF2-40B4-BE49-F238E27FC236}">
                <a16:creationId xmlns:a16="http://schemas.microsoft.com/office/drawing/2014/main" id="{1579DE25-895E-4563-9729-52C25B67C21B}"/>
              </a:ext>
            </a:extLst>
          </p:cNvPr>
          <p:cNvSpPr/>
          <p:nvPr/>
        </p:nvSpPr>
        <p:spPr>
          <a:xfrm>
            <a:off x="7370468" y="826410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5" name="Flèche : pentagone 204">
            <a:extLst>
              <a:ext uri="{FF2B5EF4-FFF2-40B4-BE49-F238E27FC236}">
                <a16:creationId xmlns:a16="http://schemas.microsoft.com/office/drawing/2014/main" id="{4DA67098-0BB1-4ECB-A0BE-49B156D6F123}"/>
              </a:ext>
            </a:extLst>
          </p:cNvPr>
          <p:cNvSpPr/>
          <p:nvPr/>
        </p:nvSpPr>
        <p:spPr>
          <a:xfrm>
            <a:off x="7692527" y="826410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B2201FE0-184D-4238-ABB2-76C124AC19E5}"/>
              </a:ext>
            </a:extLst>
          </p:cNvPr>
          <p:cNvCxnSpPr>
            <a:cxnSpLocks/>
          </p:cNvCxnSpPr>
          <p:nvPr/>
        </p:nvCxnSpPr>
        <p:spPr>
          <a:xfrm>
            <a:off x="7724169" y="8840123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Titre 1">
            <a:extLst>
              <a:ext uri="{FF2B5EF4-FFF2-40B4-BE49-F238E27FC236}">
                <a16:creationId xmlns:a16="http://schemas.microsoft.com/office/drawing/2014/main" id="{4703F569-5502-4402-8885-42C61F2F35B4}"/>
              </a:ext>
            </a:extLst>
          </p:cNvPr>
          <p:cNvSpPr txBox="1">
            <a:spLocks/>
          </p:cNvSpPr>
          <p:nvPr/>
        </p:nvSpPr>
        <p:spPr>
          <a:xfrm>
            <a:off x="9725433" y="8840123"/>
            <a:ext cx="715714" cy="244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Prophage</a:t>
            </a:r>
          </a:p>
        </p:txBody>
      </p:sp>
      <p:sp>
        <p:nvSpPr>
          <p:cNvPr id="208" name="Rectangle : coins arrondis 207">
            <a:extLst>
              <a:ext uri="{FF2B5EF4-FFF2-40B4-BE49-F238E27FC236}">
                <a16:creationId xmlns:a16="http://schemas.microsoft.com/office/drawing/2014/main" id="{0C3A9B1B-ECD4-4B21-85B8-DC03A91C3E4A}"/>
              </a:ext>
            </a:extLst>
          </p:cNvPr>
          <p:cNvSpPr/>
          <p:nvPr/>
        </p:nvSpPr>
        <p:spPr>
          <a:xfrm>
            <a:off x="7572911" y="6726889"/>
            <a:ext cx="4283884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familles protéiques des gènes avec HMMER et la base de données PFAM</a:t>
            </a:r>
          </a:p>
        </p:txBody>
      </p: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D5DC4DA5-B273-407E-9402-BE2CED3990A8}"/>
              </a:ext>
            </a:extLst>
          </p:cNvPr>
          <p:cNvCxnSpPr>
            <a:cxnSpLocks/>
            <a:stCxn id="210" idx="3"/>
            <a:endCxn id="222" idx="0"/>
          </p:cNvCxnSpPr>
          <p:nvPr/>
        </p:nvCxnSpPr>
        <p:spPr>
          <a:xfrm flipV="1">
            <a:off x="7446315" y="7369118"/>
            <a:ext cx="2220234" cy="3478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Cadre 209">
            <a:extLst>
              <a:ext uri="{FF2B5EF4-FFF2-40B4-BE49-F238E27FC236}">
                <a16:creationId xmlns:a16="http://schemas.microsoft.com/office/drawing/2014/main" id="{04A9813B-FA5E-4F69-BA89-BC2CC66F8184}"/>
              </a:ext>
            </a:extLst>
          </p:cNvPr>
          <p:cNvSpPr/>
          <p:nvPr/>
        </p:nvSpPr>
        <p:spPr>
          <a:xfrm>
            <a:off x="5074620" y="7397281"/>
            <a:ext cx="2371695" cy="639277"/>
          </a:xfrm>
          <a:prstGeom prst="frame">
            <a:avLst>
              <a:gd name="adj1" fmla="val 35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211" name="Titre 1">
            <a:extLst>
              <a:ext uri="{FF2B5EF4-FFF2-40B4-BE49-F238E27FC236}">
                <a16:creationId xmlns:a16="http://schemas.microsoft.com/office/drawing/2014/main" id="{BB3E10F9-598E-4612-8E6F-286A44399324}"/>
              </a:ext>
            </a:extLst>
          </p:cNvPr>
          <p:cNvSpPr txBox="1">
            <a:spLocks/>
          </p:cNvSpPr>
          <p:nvPr/>
        </p:nvSpPr>
        <p:spPr>
          <a:xfrm>
            <a:off x="5144824" y="7360339"/>
            <a:ext cx="2371694" cy="626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1100" dirty="0"/>
              <a:t>Conservation de l’ordre des gènes prédits dans d’autres (meta)-génomes</a:t>
            </a:r>
          </a:p>
        </p:txBody>
      </p:sp>
      <p:sp>
        <p:nvSpPr>
          <p:cNvPr id="212" name="Rectangle : coins arrondis 211">
            <a:extLst>
              <a:ext uri="{FF2B5EF4-FFF2-40B4-BE49-F238E27FC236}">
                <a16:creationId xmlns:a16="http://schemas.microsoft.com/office/drawing/2014/main" id="{9D867F34-3147-457F-95CE-30B3F6792B64}"/>
              </a:ext>
            </a:extLst>
          </p:cNvPr>
          <p:cNvSpPr/>
          <p:nvPr/>
        </p:nvSpPr>
        <p:spPr>
          <a:xfrm>
            <a:off x="7520189" y="4444166"/>
            <a:ext cx="4283884" cy="595153"/>
          </a:xfrm>
          <a:prstGeom prst="roundRect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Prophage contenant un gène de Tyrosine Recombinase</a:t>
            </a:r>
          </a:p>
        </p:txBody>
      </p:sp>
      <p:cxnSp>
        <p:nvCxnSpPr>
          <p:cNvPr id="213" name="Connecteur droit avec flèche 212">
            <a:extLst>
              <a:ext uri="{FF2B5EF4-FFF2-40B4-BE49-F238E27FC236}">
                <a16:creationId xmlns:a16="http://schemas.microsoft.com/office/drawing/2014/main" id="{308A2345-3846-486E-BCF5-39984CFFBA83}"/>
              </a:ext>
            </a:extLst>
          </p:cNvPr>
          <p:cNvCxnSpPr>
            <a:cxnSpLocks/>
          </p:cNvCxnSpPr>
          <p:nvPr/>
        </p:nvCxnSpPr>
        <p:spPr>
          <a:xfrm>
            <a:off x="5926846" y="5975512"/>
            <a:ext cx="149386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4" name="Connecteur droit 213">
            <a:extLst>
              <a:ext uri="{FF2B5EF4-FFF2-40B4-BE49-F238E27FC236}">
                <a16:creationId xmlns:a16="http://schemas.microsoft.com/office/drawing/2014/main" id="{5438CE17-7267-4C24-8AFB-CC0D9ABEEF59}"/>
              </a:ext>
            </a:extLst>
          </p:cNvPr>
          <p:cNvCxnSpPr>
            <a:cxnSpLocks/>
          </p:cNvCxnSpPr>
          <p:nvPr/>
        </p:nvCxnSpPr>
        <p:spPr>
          <a:xfrm>
            <a:off x="5937787" y="5112739"/>
            <a:ext cx="0" cy="85343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9053C107-3447-491B-8BFF-518A16B08BA8}"/>
              </a:ext>
            </a:extLst>
          </p:cNvPr>
          <p:cNvCxnSpPr>
            <a:cxnSpLocks/>
          </p:cNvCxnSpPr>
          <p:nvPr/>
        </p:nvCxnSpPr>
        <p:spPr>
          <a:xfrm>
            <a:off x="9662131" y="5097235"/>
            <a:ext cx="1" cy="4882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Connecteur droit avec flèche 215">
            <a:extLst>
              <a:ext uri="{FF2B5EF4-FFF2-40B4-BE49-F238E27FC236}">
                <a16:creationId xmlns:a16="http://schemas.microsoft.com/office/drawing/2014/main" id="{4DEC3AB3-88E2-44B8-8794-102C31393375}"/>
              </a:ext>
            </a:extLst>
          </p:cNvPr>
          <p:cNvCxnSpPr>
            <a:cxnSpLocks/>
          </p:cNvCxnSpPr>
          <p:nvPr/>
        </p:nvCxnSpPr>
        <p:spPr>
          <a:xfrm>
            <a:off x="9688492" y="6380140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Flèche : bas 216">
            <a:extLst>
              <a:ext uri="{FF2B5EF4-FFF2-40B4-BE49-F238E27FC236}">
                <a16:creationId xmlns:a16="http://schemas.microsoft.com/office/drawing/2014/main" id="{CE9983F0-26E1-48E6-AE17-72713E63DF25}"/>
              </a:ext>
            </a:extLst>
          </p:cNvPr>
          <p:cNvSpPr/>
          <p:nvPr/>
        </p:nvSpPr>
        <p:spPr>
          <a:xfrm>
            <a:off x="8024147" y="2994836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8" name="Flèche : bas 217">
            <a:extLst>
              <a:ext uri="{FF2B5EF4-FFF2-40B4-BE49-F238E27FC236}">
                <a16:creationId xmlns:a16="http://schemas.microsoft.com/office/drawing/2014/main" id="{DB1D6A5E-1ECF-4CCA-BC9B-27BC193B502D}"/>
              </a:ext>
            </a:extLst>
          </p:cNvPr>
          <p:cNvSpPr/>
          <p:nvPr/>
        </p:nvSpPr>
        <p:spPr>
          <a:xfrm>
            <a:off x="11257998" y="2980981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9" name="Flèche : bas 218">
            <a:extLst>
              <a:ext uri="{FF2B5EF4-FFF2-40B4-BE49-F238E27FC236}">
                <a16:creationId xmlns:a16="http://schemas.microsoft.com/office/drawing/2014/main" id="{006E63E5-B5CF-4FFB-A3CC-B047336CF15B}"/>
              </a:ext>
            </a:extLst>
          </p:cNvPr>
          <p:cNvSpPr/>
          <p:nvPr/>
        </p:nvSpPr>
        <p:spPr>
          <a:xfrm>
            <a:off x="8681776" y="406967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0" name="Flèche : bas 219">
            <a:extLst>
              <a:ext uri="{FF2B5EF4-FFF2-40B4-BE49-F238E27FC236}">
                <a16:creationId xmlns:a16="http://schemas.microsoft.com/office/drawing/2014/main" id="{76316A7D-567A-4AEE-8F56-75CC706513AC}"/>
              </a:ext>
            </a:extLst>
          </p:cNvPr>
          <p:cNvSpPr/>
          <p:nvPr/>
        </p:nvSpPr>
        <p:spPr>
          <a:xfrm>
            <a:off x="6765444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1" name="Flèche : bas 220">
            <a:extLst>
              <a:ext uri="{FF2B5EF4-FFF2-40B4-BE49-F238E27FC236}">
                <a16:creationId xmlns:a16="http://schemas.microsoft.com/office/drawing/2014/main" id="{EB9D1CC9-F0A3-434D-BF4D-75452853A56C}"/>
              </a:ext>
            </a:extLst>
          </p:cNvPr>
          <p:cNvSpPr/>
          <p:nvPr/>
        </p:nvSpPr>
        <p:spPr>
          <a:xfrm>
            <a:off x="10441147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2" name="Flèche : bas 221">
            <a:extLst>
              <a:ext uri="{FF2B5EF4-FFF2-40B4-BE49-F238E27FC236}">
                <a16:creationId xmlns:a16="http://schemas.microsoft.com/office/drawing/2014/main" id="{A2CDB391-0532-4E97-B8DE-4A3CB3A076C8}"/>
              </a:ext>
            </a:extLst>
          </p:cNvPr>
          <p:cNvSpPr/>
          <p:nvPr/>
        </p:nvSpPr>
        <p:spPr>
          <a:xfrm>
            <a:off x="9588068" y="736911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33F7E-3B81-426D-8759-C2817BF288C9}"/>
              </a:ext>
            </a:extLst>
          </p:cNvPr>
          <p:cNvSpPr/>
          <p:nvPr/>
        </p:nvSpPr>
        <p:spPr>
          <a:xfrm>
            <a:off x="4687123" y="4031101"/>
            <a:ext cx="8064777" cy="509836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B6C16-D3F1-46E1-8EF5-D99EF21F5F0A}"/>
              </a:ext>
            </a:extLst>
          </p:cNvPr>
          <p:cNvSpPr/>
          <p:nvPr/>
        </p:nvSpPr>
        <p:spPr>
          <a:xfrm>
            <a:off x="9096702" y="2961037"/>
            <a:ext cx="3908097" cy="648250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89" name="Connecteur droit avec flèche 388">
            <a:extLst>
              <a:ext uri="{FF2B5EF4-FFF2-40B4-BE49-F238E27FC236}">
                <a16:creationId xmlns:a16="http://schemas.microsoft.com/office/drawing/2014/main" id="{23B98BAF-D5D6-40EF-B940-646C03D4B03D}"/>
              </a:ext>
            </a:extLst>
          </p:cNvPr>
          <p:cNvCxnSpPr/>
          <p:nvPr/>
        </p:nvCxnSpPr>
        <p:spPr>
          <a:xfrm>
            <a:off x="2615059" y="4588585"/>
            <a:ext cx="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6" name="Flèche : pentagone 27">
            <a:extLst>
              <a:ext uri="{FF2B5EF4-FFF2-40B4-BE49-F238E27FC236}">
                <a16:creationId xmlns:a16="http://schemas.microsoft.com/office/drawing/2014/main" id="{C750D11E-FEC9-4072-B875-B6CE51683977}"/>
              </a:ext>
            </a:extLst>
          </p:cNvPr>
          <p:cNvSpPr/>
          <p:nvPr/>
        </p:nvSpPr>
        <p:spPr>
          <a:xfrm>
            <a:off x="1577015" y="252362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7" name="Flèche : pentagone 28">
            <a:extLst>
              <a:ext uri="{FF2B5EF4-FFF2-40B4-BE49-F238E27FC236}">
                <a16:creationId xmlns:a16="http://schemas.microsoft.com/office/drawing/2014/main" id="{C689C720-4CB3-4E14-B301-6518F1C24E1A}"/>
              </a:ext>
            </a:extLst>
          </p:cNvPr>
          <p:cNvSpPr/>
          <p:nvPr/>
        </p:nvSpPr>
        <p:spPr>
          <a:xfrm>
            <a:off x="2044538" y="252362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8" name="Flèche : pentagone 29">
            <a:extLst>
              <a:ext uri="{FF2B5EF4-FFF2-40B4-BE49-F238E27FC236}">
                <a16:creationId xmlns:a16="http://schemas.microsoft.com/office/drawing/2014/main" id="{60C70916-4848-4044-9CDE-E6A336A9098D}"/>
              </a:ext>
            </a:extLst>
          </p:cNvPr>
          <p:cNvSpPr/>
          <p:nvPr/>
        </p:nvSpPr>
        <p:spPr>
          <a:xfrm>
            <a:off x="1352282" y="252362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9" name="Flèche : pentagone 30">
            <a:extLst>
              <a:ext uri="{FF2B5EF4-FFF2-40B4-BE49-F238E27FC236}">
                <a16:creationId xmlns:a16="http://schemas.microsoft.com/office/drawing/2014/main" id="{A59E20BC-B3FB-42A1-8EE6-1BE154B8EFBA}"/>
              </a:ext>
            </a:extLst>
          </p:cNvPr>
          <p:cNvSpPr/>
          <p:nvPr/>
        </p:nvSpPr>
        <p:spPr>
          <a:xfrm>
            <a:off x="2379383" y="2516343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0" name="Flèche : pentagone 31">
            <a:extLst>
              <a:ext uri="{FF2B5EF4-FFF2-40B4-BE49-F238E27FC236}">
                <a16:creationId xmlns:a16="http://schemas.microsoft.com/office/drawing/2014/main" id="{2EF9D2D3-F6DD-44B5-8FAC-BD23BDC3224D}"/>
              </a:ext>
            </a:extLst>
          </p:cNvPr>
          <p:cNvSpPr/>
          <p:nvPr/>
        </p:nvSpPr>
        <p:spPr>
          <a:xfrm>
            <a:off x="2852032" y="251634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1" name="Flèche : pentagone 32">
            <a:extLst>
              <a:ext uri="{FF2B5EF4-FFF2-40B4-BE49-F238E27FC236}">
                <a16:creationId xmlns:a16="http://schemas.microsoft.com/office/drawing/2014/main" id="{DDB8453A-4040-41F2-8C45-D779E80A11ED}"/>
              </a:ext>
            </a:extLst>
          </p:cNvPr>
          <p:cNvSpPr/>
          <p:nvPr/>
        </p:nvSpPr>
        <p:spPr>
          <a:xfrm>
            <a:off x="3191105" y="251634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2" name="Flèche : pentagone 44">
            <a:extLst>
              <a:ext uri="{FF2B5EF4-FFF2-40B4-BE49-F238E27FC236}">
                <a16:creationId xmlns:a16="http://schemas.microsoft.com/office/drawing/2014/main" id="{C72043A8-0938-44B7-8F44-BA3417CDA18B}"/>
              </a:ext>
            </a:extLst>
          </p:cNvPr>
          <p:cNvSpPr/>
          <p:nvPr/>
        </p:nvSpPr>
        <p:spPr>
          <a:xfrm rot="10800000">
            <a:off x="3552012" y="251634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3" name="Flèche : pentagone 45">
            <a:extLst>
              <a:ext uri="{FF2B5EF4-FFF2-40B4-BE49-F238E27FC236}">
                <a16:creationId xmlns:a16="http://schemas.microsoft.com/office/drawing/2014/main" id="{D9BB447C-32A5-40B8-B580-E2FF66D60A64}"/>
              </a:ext>
            </a:extLst>
          </p:cNvPr>
          <p:cNvSpPr/>
          <p:nvPr/>
        </p:nvSpPr>
        <p:spPr>
          <a:xfrm rot="10800000">
            <a:off x="3792287" y="2518405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4" name="Flèche : pentagone 46">
            <a:extLst>
              <a:ext uri="{FF2B5EF4-FFF2-40B4-BE49-F238E27FC236}">
                <a16:creationId xmlns:a16="http://schemas.microsoft.com/office/drawing/2014/main" id="{F54F5974-969C-4985-A41A-69AB7C0ACD9C}"/>
              </a:ext>
            </a:extLst>
          </p:cNvPr>
          <p:cNvSpPr/>
          <p:nvPr/>
        </p:nvSpPr>
        <p:spPr>
          <a:xfrm>
            <a:off x="4145713" y="251732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5" name="Flèche : pentagone 47">
            <a:extLst>
              <a:ext uri="{FF2B5EF4-FFF2-40B4-BE49-F238E27FC236}">
                <a16:creationId xmlns:a16="http://schemas.microsoft.com/office/drawing/2014/main" id="{ED6A7EEF-888D-49EF-A960-E2206BB53B13}"/>
              </a:ext>
            </a:extLst>
          </p:cNvPr>
          <p:cNvSpPr/>
          <p:nvPr/>
        </p:nvSpPr>
        <p:spPr>
          <a:xfrm>
            <a:off x="4387153" y="251634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6" name="Flèche : pentagone 48">
            <a:extLst>
              <a:ext uri="{FF2B5EF4-FFF2-40B4-BE49-F238E27FC236}">
                <a16:creationId xmlns:a16="http://schemas.microsoft.com/office/drawing/2014/main" id="{1B846400-CDAE-4272-A1C5-6C003F55A146}"/>
              </a:ext>
            </a:extLst>
          </p:cNvPr>
          <p:cNvSpPr/>
          <p:nvPr/>
        </p:nvSpPr>
        <p:spPr>
          <a:xfrm>
            <a:off x="836203" y="251732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7" name="Flèche : pentagone 49">
            <a:extLst>
              <a:ext uri="{FF2B5EF4-FFF2-40B4-BE49-F238E27FC236}">
                <a16:creationId xmlns:a16="http://schemas.microsoft.com/office/drawing/2014/main" id="{CD64B01D-04F4-4815-8466-8BAFDC870932}"/>
              </a:ext>
            </a:extLst>
          </p:cNvPr>
          <p:cNvSpPr/>
          <p:nvPr/>
        </p:nvSpPr>
        <p:spPr>
          <a:xfrm>
            <a:off x="1077642" y="251634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8" name="Flèche : pentagone 28">
            <a:extLst>
              <a:ext uri="{FF2B5EF4-FFF2-40B4-BE49-F238E27FC236}">
                <a16:creationId xmlns:a16="http://schemas.microsoft.com/office/drawing/2014/main" id="{F74C47B3-2ACC-4013-B473-9C9F088DC357}"/>
              </a:ext>
            </a:extLst>
          </p:cNvPr>
          <p:cNvSpPr/>
          <p:nvPr/>
        </p:nvSpPr>
        <p:spPr>
          <a:xfrm>
            <a:off x="2072221" y="2899271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9" name="Flèche : pentagone 30">
            <a:extLst>
              <a:ext uri="{FF2B5EF4-FFF2-40B4-BE49-F238E27FC236}">
                <a16:creationId xmlns:a16="http://schemas.microsoft.com/office/drawing/2014/main" id="{18092295-5E37-461E-9175-BD64FDAECD51}"/>
              </a:ext>
            </a:extLst>
          </p:cNvPr>
          <p:cNvSpPr/>
          <p:nvPr/>
        </p:nvSpPr>
        <p:spPr>
          <a:xfrm>
            <a:off x="2407066" y="289198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0" name="Flèche : pentagone 31">
            <a:extLst>
              <a:ext uri="{FF2B5EF4-FFF2-40B4-BE49-F238E27FC236}">
                <a16:creationId xmlns:a16="http://schemas.microsoft.com/office/drawing/2014/main" id="{52506591-47DD-4E29-A244-FB4F88EE94E2}"/>
              </a:ext>
            </a:extLst>
          </p:cNvPr>
          <p:cNvSpPr/>
          <p:nvPr/>
        </p:nvSpPr>
        <p:spPr>
          <a:xfrm>
            <a:off x="2879715" y="2891988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1" name="Flèche : pentagone 32">
            <a:extLst>
              <a:ext uri="{FF2B5EF4-FFF2-40B4-BE49-F238E27FC236}">
                <a16:creationId xmlns:a16="http://schemas.microsoft.com/office/drawing/2014/main" id="{C3382794-E2C7-4994-9966-A1713C4FCAA8}"/>
              </a:ext>
            </a:extLst>
          </p:cNvPr>
          <p:cNvSpPr/>
          <p:nvPr/>
        </p:nvSpPr>
        <p:spPr>
          <a:xfrm>
            <a:off x="3218788" y="2891988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2" name="Flèche : pentagone 44">
            <a:extLst>
              <a:ext uri="{FF2B5EF4-FFF2-40B4-BE49-F238E27FC236}">
                <a16:creationId xmlns:a16="http://schemas.microsoft.com/office/drawing/2014/main" id="{92CE548A-DD70-4DBC-8F5E-5BCE3AB897A9}"/>
              </a:ext>
            </a:extLst>
          </p:cNvPr>
          <p:cNvSpPr/>
          <p:nvPr/>
        </p:nvSpPr>
        <p:spPr>
          <a:xfrm>
            <a:off x="3579695" y="289198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3" name="Flèche : pentagone 45">
            <a:extLst>
              <a:ext uri="{FF2B5EF4-FFF2-40B4-BE49-F238E27FC236}">
                <a16:creationId xmlns:a16="http://schemas.microsoft.com/office/drawing/2014/main" id="{6F75761D-6079-4BF8-8027-3E3E649A6638}"/>
              </a:ext>
            </a:extLst>
          </p:cNvPr>
          <p:cNvSpPr/>
          <p:nvPr/>
        </p:nvSpPr>
        <p:spPr>
          <a:xfrm>
            <a:off x="3819970" y="2894050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4" name="Flèche : pentagone 46">
            <a:extLst>
              <a:ext uri="{FF2B5EF4-FFF2-40B4-BE49-F238E27FC236}">
                <a16:creationId xmlns:a16="http://schemas.microsoft.com/office/drawing/2014/main" id="{3AE64D63-A95B-404B-9199-4B5ADE934940}"/>
              </a:ext>
            </a:extLst>
          </p:cNvPr>
          <p:cNvSpPr/>
          <p:nvPr/>
        </p:nvSpPr>
        <p:spPr>
          <a:xfrm>
            <a:off x="4173396" y="2892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5" name="Flèche : pentagone 47">
            <a:extLst>
              <a:ext uri="{FF2B5EF4-FFF2-40B4-BE49-F238E27FC236}">
                <a16:creationId xmlns:a16="http://schemas.microsoft.com/office/drawing/2014/main" id="{51F462EE-48D4-46DC-BADD-8AB2A17DB90F}"/>
              </a:ext>
            </a:extLst>
          </p:cNvPr>
          <p:cNvSpPr/>
          <p:nvPr/>
        </p:nvSpPr>
        <p:spPr>
          <a:xfrm>
            <a:off x="4414836" y="2891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Flèche : pentagone 48">
            <a:extLst>
              <a:ext uri="{FF2B5EF4-FFF2-40B4-BE49-F238E27FC236}">
                <a16:creationId xmlns:a16="http://schemas.microsoft.com/office/drawing/2014/main" id="{BBB35628-C68E-4441-985A-6E22924834A0}"/>
              </a:ext>
            </a:extLst>
          </p:cNvPr>
          <p:cNvSpPr/>
          <p:nvPr/>
        </p:nvSpPr>
        <p:spPr>
          <a:xfrm>
            <a:off x="863886" y="2892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Flèche : pentagone 49">
            <a:extLst>
              <a:ext uri="{FF2B5EF4-FFF2-40B4-BE49-F238E27FC236}">
                <a16:creationId xmlns:a16="http://schemas.microsoft.com/office/drawing/2014/main" id="{66A8C6E4-8295-46D3-9E26-437FB4764EE2}"/>
              </a:ext>
            </a:extLst>
          </p:cNvPr>
          <p:cNvSpPr/>
          <p:nvPr/>
        </p:nvSpPr>
        <p:spPr>
          <a:xfrm>
            <a:off x="1105325" y="2891989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Flèche : pentagone 27">
            <a:extLst>
              <a:ext uri="{FF2B5EF4-FFF2-40B4-BE49-F238E27FC236}">
                <a16:creationId xmlns:a16="http://schemas.microsoft.com/office/drawing/2014/main" id="{567C365A-E962-4684-AD28-4499225FBA7B}"/>
              </a:ext>
            </a:extLst>
          </p:cNvPr>
          <p:cNvSpPr/>
          <p:nvPr/>
        </p:nvSpPr>
        <p:spPr>
          <a:xfrm>
            <a:off x="1600596" y="3288273"/>
            <a:ext cx="560930" cy="13118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Flèche : pentagone 28">
            <a:extLst>
              <a:ext uri="{FF2B5EF4-FFF2-40B4-BE49-F238E27FC236}">
                <a16:creationId xmlns:a16="http://schemas.microsoft.com/office/drawing/2014/main" id="{7815A4E2-C3FA-4ABC-B639-AB57066ACCD1}"/>
              </a:ext>
            </a:extLst>
          </p:cNvPr>
          <p:cNvSpPr/>
          <p:nvPr/>
        </p:nvSpPr>
        <p:spPr>
          <a:xfrm>
            <a:off x="2181169" y="3288271"/>
            <a:ext cx="398200" cy="13086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0" name="Flèche : pentagone 29">
            <a:extLst>
              <a:ext uri="{FF2B5EF4-FFF2-40B4-BE49-F238E27FC236}">
                <a16:creationId xmlns:a16="http://schemas.microsoft.com/office/drawing/2014/main" id="{B2169129-18C5-4D9D-A9EC-EC872589ABA3}"/>
              </a:ext>
            </a:extLst>
          </p:cNvPr>
          <p:cNvSpPr/>
          <p:nvPr/>
        </p:nvSpPr>
        <p:spPr>
          <a:xfrm rot="10800000">
            <a:off x="1352567" y="328827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1" name="Flèche : pentagone 30">
            <a:extLst>
              <a:ext uri="{FF2B5EF4-FFF2-40B4-BE49-F238E27FC236}">
                <a16:creationId xmlns:a16="http://schemas.microsoft.com/office/drawing/2014/main" id="{AD188376-9422-41AA-82D8-90905B71BF33}"/>
              </a:ext>
            </a:extLst>
          </p:cNvPr>
          <p:cNvSpPr/>
          <p:nvPr/>
        </p:nvSpPr>
        <p:spPr>
          <a:xfrm>
            <a:off x="2600176" y="3280989"/>
            <a:ext cx="262109" cy="13086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2" name="Flèche : pentagone 31">
            <a:extLst>
              <a:ext uri="{FF2B5EF4-FFF2-40B4-BE49-F238E27FC236}">
                <a16:creationId xmlns:a16="http://schemas.microsoft.com/office/drawing/2014/main" id="{7F9327F7-62BE-4844-8405-848509E5C287}"/>
              </a:ext>
            </a:extLst>
          </p:cNvPr>
          <p:cNvSpPr/>
          <p:nvPr/>
        </p:nvSpPr>
        <p:spPr>
          <a:xfrm>
            <a:off x="2875613" y="3280988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3" name="Flèche : pentagone 32">
            <a:extLst>
              <a:ext uri="{FF2B5EF4-FFF2-40B4-BE49-F238E27FC236}">
                <a16:creationId xmlns:a16="http://schemas.microsoft.com/office/drawing/2014/main" id="{CD836BB4-A640-4652-91F9-C40DEFDC6E1D}"/>
              </a:ext>
            </a:extLst>
          </p:cNvPr>
          <p:cNvSpPr/>
          <p:nvPr/>
        </p:nvSpPr>
        <p:spPr>
          <a:xfrm>
            <a:off x="3214686" y="3280988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4" name="Flèche : pentagone 44">
            <a:extLst>
              <a:ext uri="{FF2B5EF4-FFF2-40B4-BE49-F238E27FC236}">
                <a16:creationId xmlns:a16="http://schemas.microsoft.com/office/drawing/2014/main" id="{51EE3E7B-30AB-4B15-AD4D-C063BADDD1E8}"/>
              </a:ext>
            </a:extLst>
          </p:cNvPr>
          <p:cNvSpPr/>
          <p:nvPr/>
        </p:nvSpPr>
        <p:spPr>
          <a:xfrm rot="10800000">
            <a:off x="3575593" y="328098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5" name="Flèche : pentagone 45">
            <a:extLst>
              <a:ext uri="{FF2B5EF4-FFF2-40B4-BE49-F238E27FC236}">
                <a16:creationId xmlns:a16="http://schemas.microsoft.com/office/drawing/2014/main" id="{805DE9AC-FFDA-4279-999A-CA1EE9ED0A20}"/>
              </a:ext>
            </a:extLst>
          </p:cNvPr>
          <p:cNvSpPr/>
          <p:nvPr/>
        </p:nvSpPr>
        <p:spPr>
          <a:xfrm rot="10800000">
            <a:off x="3815868" y="3283050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6" name="Flèche : pentagone 46">
            <a:extLst>
              <a:ext uri="{FF2B5EF4-FFF2-40B4-BE49-F238E27FC236}">
                <a16:creationId xmlns:a16="http://schemas.microsoft.com/office/drawing/2014/main" id="{7917B584-C29F-498E-82F7-B347889D559B}"/>
              </a:ext>
            </a:extLst>
          </p:cNvPr>
          <p:cNvSpPr/>
          <p:nvPr/>
        </p:nvSpPr>
        <p:spPr>
          <a:xfrm>
            <a:off x="4169294" y="3281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7" name="Flèche : pentagone 47">
            <a:extLst>
              <a:ext uri="{FF2B5EF4-FFF2-40B4-BE49-F238E27FC236}">
                <a16:creationId xmlns:a16="http://schemas.microsoft.com/office/drawing/2014/main" id="{031E6DDC-8DB7-4BA7-B9D8-D4782B8659E7}"/>
              </a:ext>
            </a:extLst>
          </p:cNvPr>
          <p:cNvSpPr/>
          <p:nvPr/>
        </p:nvSpPr>
        <p:spPr>
          <a:xfrm>
            <a:off x="4410734" y="3280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8" name="Flèche : pentagone 48">
            <a:extLst>
              <a:ext uri="{FF2B5EF4-FFF2-40B4-BE49-F238E27FC236}">
                <a16:creationId xmlns:a16="http://schemas.microsoft.com/office/drawing/2014/main" id="{F56CDD42-3798-458E-9250-89C29522CFE8}"/>
              </a:ext>
            </a:extLst>
          </p:cNvPr>
          <p:cNvSpPr/>
          <p:nvPr/>
        </p:nvSpPr>
        <p:spPr>
          <a:xfrm rot="10800000">
            <a:off x="836488" y="3281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9" name="Flèche : pentagone 49">
            <a:extLst>
              <a:ext uri="{FF2B5EF4-FFF2-40B4-BE49-F238E27FC236}">
                <a16:creationId xmlns:a16="http://schemas.microsoft.com/office/drawing/2014/main" id="{0B2C4D35-14B7-4D29-9DC1-639DC3B3416C}"/>
              </a:ext>
            </a:extLst>
          </p:cNvPr>
          <p:cNvSpPr/>
          <p:nvPr/>
        </p:nvSpPr>
        <p:spPr>
          <a:xfrm rot="10800000">
            <a:off x="1077927" y="3280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0" name="Flèche : pentagone 27">
            <a:extLst>
              <a:ext uri="{FF2B5EF4-FFF2-40B4-BE49-F238E27FC236}">
                <a16:creationId xmlns:a16="http://schemas.microsoft.com/office/drawing/2014/main" id="{661D429D-1AE0-4344-9A3C-1A0A6773B99B}"/>
              </a:ext>
            </a:extLst>
          </p:cNvPr>
          <p:cNvSpPr/>
          <p:nvPr/>
        </p:nvSpPr>
        <p:spPr>
          <a:xfrm>
            <a:off x="1608798" y="3688478"/>
            <a:ext cx="309587" cy="138469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1" name="Flèche : pentagone 28">
            <a:extLst>
              <a:ext uri="{FF2B5EF4-FFF2-40B4-BE49-F238E27FC236}">
                <a16:creationId xmlns:a16="http://schemas.microsoft.com/office/drawing/2014/main" id="{29FBB6C7-39CD-4F7C-BD3B-A2D7B68C13DF}"/>
              </a:ext>
            </a:extLst>
          </p:cNvPr>
          <p:cNvSpPr/>
          <p:nvPr/>
        </p:nvSpPr>
        <p:spPr>
          <a:xfrm>
            <a:off x="2076321" y="36884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2" name="Flèche : pentagone 29">
            <a:extLst>
              <a:ext uri="{FF2B5EF4-FFF2-40B4-BE49-F238E27FC236}">
                <a16:creationId xmlns:a16="http://schemas.microsoft.com/office/drawing/2014/main" id="{BF34A2AB-40BA-44C9-A754-78E9BB59E727}"/>
              </a:ext>
            </a:extLst>
          </p:cNvPr>
          <p:cNvSpPr/>
          <p:nvPr/>
        </p:nvSpPr>
        <p:spPr>
          <a:xfrm rot="10800000">
            <a:off x="1116302" y="3688478"/>
            <a:ext cx="465098" cy="13118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3" name="Flèche : pentagone 30">
            <a:extLst>
              <a:ext uri="{FF2B5EF4-FFF2-40B4-BE49-F238E27FC236}">
                <a16:creationId xmlns:a16="http://schemas.microsoft.com/office/drawing/2014/main" id="{62165964-7BB4-4979-82B5-62E1CDC8A909}"/>
              </a:ext>
            </a:extLst>
          </p:cNvPr>
          <p:cNvSpPr/>
          <p:nvPr/>
        </p:nvSpPr>
        <p:spPr>
          <a:xfrm>
            <a:off x="2411167" y="3681194"/>
            <a:ext cx="459320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4" name="Flèche : pentagone 31">
            <a:extLst>
              <a:ext uri="{FF2B5EF4-FFF2-40B4-BE49-F238E27FC236}">
                <a16:creationId xmlns:a16="http://schemas.microsoft.com/office/drawing/2014/main" id="{7FA7BE89-446C-43C1-A443-127666BFD15F}"/>
              </a:ext>
            </a:extLst>
          </p:cNvPr>
          <p:cNvSpPr/>
          <p:nvPr/>
        </p:nvSpPr>
        <p:spPr>
          <a:xfrm>
            <a:off x="2883815" y="368119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5" name="Flèche : pentagone 32">
            <a:extLst>
              <a:ext uri="{FF2B5EF4-FFF2-40B4-BE49-F238E27FC236}">
                <a16:creationId xmlns:a16="http://schemas.microsoft.com/office/drawing/2014/main" id="{D4E4367D-C512-4026-8B95-59D96B14B0F6}"/>
              </a:ext>
            </a:extLst>
          </p:cNvPr>
          <p:cNvSpPr/>
          <p:nvPr/>
        </p:nvSpPr>
        <p:spPr>
          <a:xfrm>
            <a:off x="3222888" y="368119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6" name="Flèche : pentagone 44">
            <a:extLst>
              <a:ext uri="{FF2B5EF4-FFF2-40B4-BE49-F238E27FC236}">
                <a16:creationId xmlns:a16="http://schemas.microsoft.com/office/drawing/2014/main" id="{E8226A94-76B8-43EA-8CC2-3E5D7837859C}"/>
              </a:ext>
            </a:extLst>
          </p:cNvPr>
          <p:cNvSpPr/>
          <p:nvPr/>
        </p:nvSpPr>
        <p:spPr>
          <a:xfrm>
            <a:off x="3583795" y="368119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7" name="Flèche : pentagone 48">
            <a:extLst>
              <a:ext uri="{FF2B5EF4-FFF2-40B4-BE49-F238E27FC236}">
                <a16:creationId xmlns:a16="http://schemas.microsoft.com/office/drawing/2014/main" id="{5F9EE89A-1B4E-4728-99BF-6B7E08CA3F61}"/>
              </a:ext>
            </a:extLst>
          </p:cNvPr>
          <p:cNvSpPr/>
          <p:nvPr/>
        </p:nvSpPr>
        <p:spPr>
          <a:xfrm>
            <a:off x="867986" y="36821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8" name="Flèche : pentagone 28">
            <a:extLst>
              <a:ext uri="{FF2B5EF4-FFF2-40B4-BE49-F238E27FC236}">
                <a16:creationId xmlns:a16="http://schemas.microsoft.com/office/drawing/2014/main" id="{F49E19AE-D80E-4683-AED7-21503AF55824}"/>
              </a:ext>
            </a:extLst>
          </p:cNvPr>
          <p:cNvSpPr/>
          <p:nvPr/>
        </p:nvSpPr>
        <p:spPr>
          <a:xfrm rot="10800000">
            <a:off x="1555696" y="2891986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Flèche : pentagone 28">
            <a:extLst>
              <a:ext uri="{FF2B5EF4-FFF2-40B4-BE49-F238E27FC236}">
                <a16:creationId xmlns:a16="http://schemas.microsoft.com/office/drawing/2014/main" id="{A0515E25-EE50-435F-B253-8AD3BC2E8320}"/>
              </a:ext>
            </a:extLst>
          </p:cNvPr>
          <p:cNvSpPr/>
          <p:nvPr/>
        </p:nvSpPr>
        <p:spPr>
          <a:xfrm rot="10800000">
            <a:off x="1792556" y="2899269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Flèche : pentagone 28">
            <a:extLst>
              <a:ext uri="{FF2B5EF4-FFF2-40B4-BE49-F238E27FC236}">
                <a16:creationId xmlns:a16="http://schemas.microsoft.com/office/drawing/2014/main" id="{A635C179-9FA4-4FEA-8835-29221F0B87D3}"/>
              </a:ext>
            </a:extLst>
          </p:cNvPr>
          <p:cNvSpPr/>
          <p:nvPr/>
        </p:nvSpPr>
        <p:spPr>
          <a:xfrm>
            <a:off x="1932839" y="3681193"/>
            <a:ext cx="13015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Flèche : pentagone 27">
            <a:extLst>
              <a:ext uri="{FF2B5EF4-FFF2-40B4-BE49-F238E27FC236}">
                <a16:creationId xmlns:a16="http://schemas.microsoft.com/office/drawing/2014/main" id="{72A78EE2-C22F-4D14-B95A-9B775B0A6CFF}"/>
              </a:ext>
            </a:extLst>
          </p:cNvPr>
          <p:cNvSpPr/>
          <p:nvPr/>
        </p:nvSpPr>
        <p:spPr>
          <a:xfrm>
            <a:off x="1608798" y="399297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lèche : pentagone 28">
            <a:extLst>
              <a:ext uri="{FF2B5EF4-FFF2-40B4-BE49-F238E27FC236}">
                <a16:creationId xmlns:a16="http://schemas.microsoft.com/office/drawing/2014/main" id="{443D12F0-5363-4E59-A47F-2F2B5AD3DE26}"/>
              </a:ext>
            </a:extLst>
          </p:cNvPr>
          <p:cNvSpPr/>
          <p:nvPr/>
        </p:nvSpPr>
        <p:spPr>
          <a:xfrm>
            <a:off x="2076321" y="39929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3" name="Flèche : pentagone 29">
            <a:extLst>
              <a:ext uri="{FF2B5EF4-FFF2-40B4-BE49-F238E27FC236}">
                <a16:creationId xmlns:a16="http://schemas.microsoft.com/office/drawing/2014/main" id="{1E3F27E9-6C26-4876-BD74-25BF8DB0B83B}"/>
              </a:ext>
            </a:extLst>
          </p:cNvPr>
          <p:cNvSpPr/>
          <p:nvPr/>
        </p:nvSpPr>
        <p:spPr>
          <a:xfrm>
            <a:off x="1384065" y="399297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4" name="Flèche : pentagone 30">
            <a:extLst>
              <a:ext uri="{FF2B5EF4-FFF2-40B4-BE49-F238E27FC236}">
                <a16:creationId xmlns:a16="http://schemas.microsoft.com/office/drawing/2014/main" id="{0B7FE549-1793-4F24-9C00-9869491F9BBB}"/>
              </a:ext>
            </a:extLst>
          </p:cNvPr>
          <p:cNvSpPr/>
          <p:nvPr/>
        </p:nvSpPr>
        <p:spPr>
          <a:xfrm>
            <a:off x="2411166" y="3985693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5" name="Flèche : pentagone 31">
            <a:extLst>
              <a:ext uri="{FF2B5EF4-FFF2-40B4-BE49-F238E27FC236}">
                <a16:creationId xmlns:a16="http://schemas.microsoft.com/office/drawing/2014/main" id="{1CDF6DA4-9F07-4B09-A6DD-125974AB20B6}"/>
              </a:ext>
            </a:extLst>
          </p:cNvPr>
          <p:cNvSpPr/>
          <p:nvPr/>
        </p:nvSpPr>
        <p:spPr>
          <a:xfrm>
            <a:off x="2883815" y="398569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6" name="Flèche : pentagone 32">
            <a:extLst>
              <a:ext uri="{FF2B5EF4-FFF2-40B4-BE49-F238E27FC236}">
                <a16:creationId xmlns:a16="http://schemas.microsoft.com/office/drawing/2014/main" id="{FF7A2672-B697-44DB-841A-5AA1FB7E03E6}"/>
              </a:ext>
            </a:extLst>
          </p:cNvPr>
          <p:cNvSpPr/>
          <p:nvPr/>
        </p:nvSpPr>
        <p:spPr>
          <a:xfrm>
            <a:off x="3222888" y="398569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7" name="Flèche : pentagone 44">
            <a:extLst>
              <a:ext uri="{FF2B5EF4-FFF2-40B4-BE49-F238E27FC236}">
                <a16:creationId xmlns:a16="http://schemas.microsoft.com/office/drawing/2014/main" id="{DFFEA83A-3316-4701-A85B-CEF79C1216FD}"/>
              </a:ext>
            </a:extLst>
          </p:cNvPr>
          <p:cNvSpPr/>
          <p:nvPr/>
        </p:nvSpPr>
        <p:spPr>
          <a:xfrm rot="10800000">
            <a:off x="3583795" y="398569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8" name="Flèche : pentagone 45">
            <a:extLst>
              <a:ext uri="{FF2B5EF4-FFF2-40B4-BE49-F238E27FC236}">
                <a16:creationId xmlns:a16="http://schemas.microsoft.com/office/drawing/2014/main" id="{ECB5AE25-E419-4313-8056-EA8B3C4E6B16}"/>
              </a:ext>
            </a:extLst>
          </p:cNvPr>
          <p:cNvSpPr/>
          <p:nvPr/>
        </p:nvSpPr>
        <p:spPr>
          <a:xfrm rot="10800000">
            <a:off x="3824070" y="3987755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9" name="Flèche : pentagone 46">
            <a:extLst>
              <a:ext uri="{FF2B5EF4-FFF2-40B4-BE49-F238E27FC236}">
                <a16:creationId xmlns:a16="http://schemas.microsoft.com/office/drawing/2014/main" id="{354DDF6D-D9B8-485C-A699-6455D710BF93}"/>
              </a:ext>
            </a:extLst>
          </p:cNvPr>
          <p:cNvSpPr/>
          <p:nvPr/>
        </p:nvSpPr>
        <p:spPr>
          <a:xfrm>
            <a:off x="4177496" y="39866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0" name="Flèche : pentagone 47">
            <a:extLst>
              <a:ext uri="{FF2B5EF4-FFF2-40B4-BE49-F238E27FC236}">
                <a16:creationId xmlns:a16="http://schemas.microsoft.com/office/drawing/2014/main" id="{5A716493-B903-448C-BF80-717C8DC83447}"/>
              </a:ext>
            </a:extLst>
          </p:cNvPr>
          <p:cNvSpPr/>
          <p:nvPr/>
        </p:nvSpPr>
        <p:spPr>
          <a:xfrm>
            <a:off x="4418936" y="398569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1" name="Flèche : pentagone 48">
            <a:extLst>
              <a:ext uri="{FF2B5EF4-FFF2-40B4-BE49-F238E27FC236}">
                <a16:creationId xmlns:a16="http://schemas.microsoft.com/office/drawing/2014/main" id="{38048234-6183-48A7-BA79-AB2143546A4F}"/>
              </a:ext>
            </a:extLst>
          </p:cNvPr>
          <p:cNvSpPr/>
          <p:nvPr/>
        </p:nvSpPr>
        <p:spPr>
          <a:xfrm>
            <a:off x="867986" y="39866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2" name="Flèche : pentagone 49">
            <a:extLst>
              <a:ext uri="{FF2B5EF4-FFF2-40B4-BE49-F238E27FC236}">
                <a16:creationId xmlns:a16="http://schemas.microsoft.com/office/drawing/2014/main" id="{B87C7423-CEA8-49B8-96FE-62D12C8DB7AC}"/>
              </a:ext>
            </a:extLst>
          </p:cNvPr>
          <p:cNvSpPr/>
          <p:nvPr/>
        </p:nvSpPr>
        <p:spPr>
          <a:xfrm>
            <a:off x="1109425" y="398569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3" name="Cadre 512">
            <a:extLst>
              <a:ext uri="{FF2B5EF4-FFF2-40B4-BE49-F238E27FC236}">
                <a16:creationId xmlns:a16="http://schemas.microsoft.com/office/drawing/2014/main" id="{D59B262F-EDFE-4722-805D-279433CABB9C}"/>
              </a:ext>
            </a:extLst>
          </p:cNvPr>
          <p:cNvSpPr/>
          <p:nvPr/>
        </p:nvSpPr>
        <p:spPr>
          <a:xfrm>
            <a:off x="603704" y="2360423"/>
            <a:ext cx="4236686" cy="2006462"/>
          </a:xfrm>
          <a:prstGeom prst="frame">
            <a:avLst>
              <a:gd name="adj1" fmla="val 347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5" name="Flèche : pentagone 27">
            <a:extLst>
              <a:ext uri="{FF2B5EF4-FFF2-40B4-BE49-F238E27FC236}">
                <a16:creationId xmlns:a16="http://schemas.microsoft.com/office/drawing/2014/main" id="{25708B08-A721-4537-8C9A-A8067A63B249}"/>
              </a:ext>
            </a:extLst>
          </p:cNvPr>
          <p:cNvSpPr/>
          <p:nvPr/>
        </p:nvSpPr>
        <p:spPr>
          <a:xfrm>
            <a:off x="1561090" y="564186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lèche : pentagone 28">
            <a:extLst>
              <a:ext uri="{FF2B5EF4-FFF2-40B4-BE49-F238E27FC236}">
                <a16:creationId xmlns:a16="http://schemas.microsoft.com/office/drawing/2014/main" id="{EF1F2A2C-26D4-4565-8C25-CB41829C43A1}"/>
              </a:ext>
            </a:extLst>
          </p:cNvPr>
          <p:cNvSpPr/>
          <p:nvPr/>
        </p:nvSpPr>
        <p:spPr>
          <a:xfrm>
            <a:off x="2028613" y="5641859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Flèche : pentagone 29">
            <a:extLst>
              <a:ext uri="{FF2B5EF4-FFF2-40B4-BE49-F238E27FC236}">
                <a16:creationId xmlns:a16="http://schemas.microsoft.com/office/drawing/2014/main" id="{6D0C7389-507F-473E-96AB-35957E1DB2F0}"/>
              </a:ext>
            </a:extLst>
          </p:cNvPr>
          <p:cNvSpPr/>
          <p:nvPr/>
        </p:nvSpPr>
        <p:spPr>
          <a:xfrm>
            <a:off x="1336357" y="564186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lèche : pentagone 30">
            <a:extLst>
              <a:ext uri="{FF2B5EF4-FFF2-40B4-BE49-F238E27FC236}">
                <a16:creationId xmlns:a16="http://schemas.microsoft.com/office/drawing/2014/main" id="{760B2BA4-D258-4EDE-A28D-7904179A8165}"/>
              </a:ext>
            </a:extLst>
          </p:cNvPr>
          <p:cNvSpPr/>
          <p:nvPr/>
        </p:nvSpPr>
        <p:spPr>
          <a:xfrm>
            <a:off x="2363458" y="5634576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lèche : pentagone 31">
            <a:extLst>
              <a:ext uri="{FF2B5EF4-FFF2-40B4-BE49-F238E27FC236}">
                <a16:creationId xmlns:a16="http://schemas.microsoft.com/office/drawing/2014/main" id="{2D2CA734-16BE-4C52-87A5-9C1B1DDC058F}"/>
              </a:ext>
            </a:extLst>
          </p:cNvPr>
          <p:cNvSpPr/>
          <p:nvPr/>
        </p:nvSpPr>
        <p:spPr>
          <a:xfrm>
            <a:off x="2836107" y="5634576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Flèche : pentagone 32">
            <a:extLst>
              <a:ext uri="{FF2B5EF4-FFF2-40B4-BE49-F238E27FC236}">
                <a16:creationId xmlns:a16="http://schemas.microsoft.com/office/drawing/2014/main" id="{34051DDB-6900-4619-A7CC-160221EACDEE}"/>
              </a:ext>
            </a:extLst>
          </p:cNvPr>
          <p:cNvSpPr/>
          <p:nvPr/>
        </p:nvSpPr>
        <p:spPr>
          <a:xfrm>
            <a:off x="3175180" y="56345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lèche : pentagone 44">
            <a:extLst>
              <a:ext uri="{FF2B5EF4-FFF2-40B4-BE49-F238E27FC236}">
                <a16:creationId xmlns:a16="http://schemas.microsoft.com/office/drawing/2014/main" id="{0C65928A-7258-4078-B137-A7BEA609F6D4}"/>
              </a:ext>
            </a:extLst>
          </p:cNvPr>
          <p:cNvSpPr/>
          <p:nvPr/>
        </p:nvSpPr>
        <p:spPr>
          <a:xfrm rot="10800000">
            <a:off x="3536087" y="5634576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lèche : pentagone 45">
            <a:extLst>
              <a:ext uri="{FF2B5EF4-FFF2-40B4-BE49-F238E27FC236}">
                <a16:creationId xmlns:a16="http://schemas.microsoft.com/office/drawing/2014/main" id="{2F7EF858-A9F6-42C9-9C16-3B8EDC81262A}"/>
              </a:ext>
            </a:extLst>
          </p:cNvPr>
          <p:cNvSpPr/>
          <p:nvPr/>
        </p:nvSpPr>
        <p:spPr>
          <a:xfrm rot="10800000">
            <a:off x="3776362" y="5636638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lèche : pentagone 46">
            <a:extLst>
              <a:ext uri="{FF2B5EF4-FFF2-40B4-BE49-F238E27FC236}">
                <a16:creationId xmlns:a16="http://schemas.microsoft.com/office/drawing/2014/main" id="{C73D14BB-524B-4D91-AD37-FBEC787387ED}"/>
              </a:ext>
            </a:extLst>
          </p:cNvPr>
          <p:cNvSpPr/>
          <p:nvPr/>
        </p:nvSpPr>
        <p:spPr>
          <a:xfrm>
            <a:off x="4129788" y="563556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4" name="Flèche : pentagone 47">
            <a:extLst>
              <a:ext uri="{FF2B5EF4-FFF2-40B4-BE49-F238E27FC236}">
                <a16:creationId xmlns:a16="http://schemas.microsoft.com/office/drawing/2014/main" id="{3A494A8E-7BAB-46C2-9676-F2E5F1D40AC5}"/>
              </a:ext>
            </a:extLst>
          </p:cNvPr>
          <p:cNvSpPr/>
          <p:nvPr/>
        </p:nvSpPr>
        <p:spPr>
          <a:xfrm>
            <a:off x="4371228" y="563457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5" name="Flèche : pentagone 48">
            <a:extLst>
              <a:ext uri="{FF2B5EF4-FFF2-40B4-BE49-F238E27FC236}">
                <a16:creationId xmlns:a16="http://schemas.microsoft.com/office/drawing/2014/main" id="{1F57D18C-D3E2-4F0C-BBCE-4149C64F55E1}"/>
              </a:ext>
            </a:extLst>
          </p:cNvPr>
          <p:cNvSpPr/>
          <p:nvPr/>
        </p:nvSpPr>
        <p:spPr>
          <a:xfrm>
            <a:off x="820278" y="563556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6" name="Flèche : pentagone 49">
            <a:extLst>
              <a:ext uri="{FF2B5EF4-FFF2-40B4-BE49-F238E27FC236}">
                <a16:creationId xmlns:a16="http://schemas.microsoft.com/office/drawing/2014/main" id="{7AF852DA-4951-465D-A5F4-4E53742C33DB}"/>
              </a:ext>
            </a:extLst>
          </p:cNvPr>
          <p:cNvSpPr/>
          <p:nvPr/>
        </p:nvSpPr>
        <p:spPr>
          <a:xfrm>
            <a:off x="1061717" y="563457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7" name="Flèche : pentagone 28">
            <a:extLst>
              <a:ext uri="{FF2B5EF4-FFF2-40B4-BE49-F238E27FC236}">
                <a16:creationId xmlns:a16="http://schemas.microsoft.com/office/drawing/2014/main" id="{86FF46B4-7E1F-4667-AB3C-5C6C45A77D74}"/>
              </a:ext>
            </a:extLst>
          </p:cNvPr>
          <p:cNvSpPr/>
          <p:nvPr/>
        </p:nvSpPr>
        <p:spPr>
          <a:xfrm>
            <a:off x="2056296" y="6017504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8" name="Flèche : pentagone 30">
            <a:extLst>
              <a:ext uri="{FF2B5EF4-FFF2-40B4-BE49-F238E27FC236}">
                <a16:creationId xmlns:a16="http://schemas.microsoft.com/office/drawing/2014/main" id="{138AE772-A31B-47EE-97F9-E28578A408DA}"/>
              </a:ext>
            </a:extLst>
          </p:cNvPr>
          <p:cNvSpPr/>
          <p:nvPr/>
        </p:nvSpPr>
        <p:spPr>
          <a:xfrm>
            <a:off x="2391141" y="601022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Flèche : pentagone 31">
            <a:extLst>
              <a:ext uri="{FF2B5EF4-FFF2-40B4-BE49-F238E27FC236}">
                <a16:creationId xmlns:a16="http://schemas.microsoft.com/office/drawing/2014/main" id="{883ABBEB-7EDA-4628-8AB6-6054484A0B15}"/>
              </a:ext>
            </a:extLst>
          </p:cNvPr>
          <p:cNvSpPr/>
          <p:nvPr/>
        </p:nvSpPr>
        <p:spPr>
          <a:xfrm>
            <a:off x="2863790" y="6010221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0" name="Flèche : pentagone 32">
            <a:extLst>
              <a:ext uri="{FF2B5EF4-FFF2-40B4-BE49-F238E27FC236}">
                <a16:creationId xmlns:a16="http://schemas.microsoft.com/office/drawing/2014/main" id="{391E9141-3390-43D6-88EE-510778371D8B}"/>
              </a:ext>
            </a:extLst>
          </p:cNvPr>
          <p:cNvSpPr/>
          <p:nvPr/>
        </p:nvSpPr>
        <p:spPr>
          <a:xfrm>
            <a:off x="3202863" y="6010221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1" name="Flèche : pentagone 44">
            <a:extLst>
              <a:ext uri="{FF2B5EF4-FFF2-40B4-BE49-F238E27FC236}">
                <a16:creationId xmlns:a16="http://schemas.microsoft.com/office/drawing/2014/main" id="{0FF6F967-B3B9-48C1-B7CA-48EBFAE3A3C3}"/>
              </a:ext>
            </a:extLst>
          </p:cNvPr>
          <p:cNvSpPr/>
          <p:nvPr/>
        </p:nvSpPr>
        <p:spPr>
          <a:xfrm>
            <a:off x="3563770" y="601022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2" name="Flèche : pentagone 45">
            <a:extLst>
              <a:ext uri="{FF2B5EF4-FFF2-40B4-BE49-F238E27FC236}">
                <a16:creationId xmlns:a16="http://schemas.microsoft.com/office/drawing/2014/main" id="{6F95414E-3925-4CDF-ADA1-00D5C27D13F1}"/>
              </a:ext>
            </a:extLst>
          </p:cNvPr>
          <p:cNvSpPr/>
          <p:nvPr/>
        </p:nvSpPr>
        <p:spPr>
          <a:xfrm>
            <a:off x="3804045" y="6012283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3" name="Flèche : pentagone 46">
            <a:extLst>
              <a:ext uri="{FF2B5EF4-FFF2-40B4-BE49-F238E27FC236}">
                <a16:creationId xmlns:a16="http://schemas.microsoft.com/office/drawing/2014/main" id="{C6776E6A-D191-4438-95B1-9F55E38CF54A}"/>
              </a:ext>
            </a:extLst>
          </p:cNvPr>
          <p:cNvSpPr/>
          <p:nvPr/>
        </p:nvSpPr>
        <p:spPr>
          <a:xfrm>
            <a:off x="4157471" y="601120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4" name="Flèche : pentagone 47">
            <a:extLst>
              <a:ext uri="{FF2B5EF4-FFF2-40B4-BE49-F238E27FC236}">
                <a16:creationId xmlns:a16="http://schemas.microsoft.com/office/drawing/2014/main" id="{163ABC4E-C83C-4513-8FD2-286B34220190}"/>
              </a:ext>
            </a:extLst>
          </p:cNvPr>
          <p:cNvSpPr/>
          <p:nvPr/>
        </p:nvSpPr>
        <p:spPr>
          <a:xfrm>
            <a:off x="4398911" y="6010222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5" name="Flèche : pentagone 48">
            <a:extLst>
              <a:ext uri="{FF2B5EF4-FFF2-40B4-BE49-F238E27FC236}">
                <a16:creationId xmlns:a16="http://schemas.microsoft.com/office/drawing/2014/main" id="{85C19722-2934-4239-80C8-EA355726C66E}"/>
              </a:ext>
            </a:extLst>
          </p:cNvPr>
          <p:cNvSpPr/>
          <p:nvPr/>
        </p:nvSpPr>
        <p:spPr>
          <a:xfrm>
            <a:off x="847961" y="601120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6" name="Flèche : pentagone 49">
            <a:extLst>
              <a:ext uri="{FF2B5EF4-FFF2-40B4-BE49-F238E27FC236}">
                <a16:creationId xmlns:a16="http://schemas.microsoft.com/office/drawing/2014/main" id="{4DD849C1-BAB2-4D64-B848-D2A3595D8D58}"/>
              </a:ext>
            </a:extLst>
          </p:cNvPr>
          <p:cNvSpPr/>
          <p:nvPr/>
        </p:nvSpPr>
        <p:spPr>
          <a:xfrm>
            <a:off x="1089400" y="6010222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7" name="Flèche : pentagone 27">
            <a:extLst>
              <a:ext uri="{FF2B5EF4-FFF2-40B4-BE49-F238E27FC236}">
                <a16:creationId xmlns:a16="http://schemas.microsoft.com/office/drawing/2014/main" id="{313C4CE9-41AA-4178-82E4-C8B79F43255A}"/>
              </a:ext>
            </a:extLst>
          </p:cNvPr>
          <p:cNvSpPr/>
          <p:nvPr/>
        </p:nvSpPr>
        <p:spPr>
          <a:xfrm>
            <a:off x="1584671" y="6406506"/>
            <a:ext cx="560930" cy="131186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8" name="Flèche : pentagone 28">
            <a:extLst>
              <a:ext uri="{FF2B5EF4-FFF2-40B4-BE49-F238E27FC236}">
                <a16:creationId xmlns:a16="http://schemas.microsoft.com/office/drawing/2014/main" id="{D914E2A2-AFF5-4554-BB77-E5C31B61CAAB}"/>
              </a:ext>
            </a:extLst>
          </p:cNvPr>
          <p:cNvSpPr/>
          <p:nvPr/>
        </p:nvSpPr>
        <p:spPr>
          <a:xfrm>
            <a:off x="2165244" y="6406504"/>
            <a:ext cx="398200" cy="130865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9" name="Flèche : pentagone 29">
            <a:extLst>
              <a:ext uri="{FF2B5EF4-FFF2-40B4-BE49-F238E27FC236}">
                <a16:creationId xmlns:a16="http://schemas.microsoft.com/office/drawing/2014/main" id="{86CB94A2-E2EE-42E6-9A4B-5179F0133831}"/>
              </a:ext>
            </a:extLst>
          </p:cNvPr>
          <p:cNvSpPr/>
          <p:nvPr/>
        </p:nvSpPr>
        <p:spPr>
          <a:xfrm rot="10800000">
            <a:off x="1336642" y="640650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0" name="Flèche : pentagone 30">
            <a:extLst>
              <a:ext uri="{FF2B5EF4-FFF2-40B4-BE49-F238E27FC236}">
                <a16:creationId xmlns:a16="http://schemas.microsoft.com/office/drawing/2014/main" id="{602A47E8-2C4C-4006-BBBF-7F4183B8E2A1}"/>
              </a:ext>
            </a:extLst>
          </p:cNvPr>
          <p:cNvSpPr/>
          <p:nvPr/>
        </p:nvSpPr>
        <p:spPr>
          <a:xfrm>
            <a:off x="2584251" y="6399222"/>
            <a:ext cx="262109" cy="130866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1" name="Flèche : pentagone 31">
            <a:extLst>
              <a:ext uri="{FF2B5EF4-FFF2-40B4-BE49-F238E27FC236}">
                <a16:creationId xmlns:a16="http://schemas.microsoft.com/office/drawing/2014/main" id="{484A567D-18AB-4123-8893-D4C1F42665FD}"/>
              </a:ext>
            </a:extLst>
          </p:cNvPr>
          <p:cNvSpPr/>
          <p:nvPr/>
        </p:nvSpPr>
        <p:spPr>
          <a:xfrm>
            <a:off x="2859688" y="6399221"/>
            <a:ext cx="325744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2" name="Flèche : pentagone 32">
            <a:extLst>
              <a:ext uri="{FF2B5EF4-FFF2-40B4-BE49-F238E27FC236}">
                <a16:creationId xmlns:a16="http://schemas.microsoft.com/office/drawing/2014/main" id="{50E0B9C8-F9A0-4A4B-AFF3-D162B3A3FC17}"/>
              </a:ext>
            </a:extLst>
          </p:cNvPr>
          <p:cNvSpPr/>
          <p:nvPr/>
        </p:nvSpPr>
        <p:spPr>
          <a:xfrm>
            <a:off x="3198761" y="6399221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3" name="Flèche : pentagone 44">
            <a:extLst>
              <a:ext uri="{FF2B5EF4-FFF2-40B4-BE49-F238E27FC236}">
                <a16:creationId xmlns:a16="http://schemas.microsoft.com/office/drawing/2014/main" id="{18378709-E4EB-4EB0-A2C4-EEA9BE04A0AA}"/>
              </a:ext>
            </a:extLst>
          </p:cNvPr>
          <p:cNvSpPr/>
          <p:nvPr/>
        </p:nvSpPr>
        <p:spPr>
          <a:xfrm rot="10800000">
            <a:off x="3559668" y="6399221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4" name="Flèche : pentagone 45">
            <a:extLst>
              <a:ext uri="{FF2B5EF4-FFF2-40B4-BE49-F238E27FC236}">
                <a16:creationId xmlns:a16="http://schemas.microsoft.com/office/drawing/2014/main" id="{77B2AD2C-F0FD-4E90-8939-54EB0CD33D4C}"/>
              </a:ext>
            </a:extLst>
          </p:cNvPr>
          <p:cNvSpPr/>
          <p:nvPr/>
        </p:nvSpPr>
        <p:spPr>
          <a:xfrm rot="10800000">
            <a:off x="3799943" y="6401283"/>
            <a:ext cx="32574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5" name="Flèche : pentagone 46">
            <a:extLst>
              <a:ext uri="{FF2B5EF4-FFF2-40B4-BE49-F238E27FC236}">
                <a16:creationId xmlns:a16="http://schemas.microsoft.com/office/drawing/2014/main" id="{79F0BC9D-C4AD-4E97-AAFC-C18A1CB8E0F2}"/>
              </a:ext>
            </a:extLst>
          </p:cNvPr>
          <p:cNvSpPr/>
          <p:nvPr/>
        </p:nvSpPr>
        <p:spPr>
          <a:xfrm>
            <a:off x="4153369" y="640020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6" name="Flèche : pentagone 47">
            <a:extLst>
              <a:ext uri="{FF2B5EF4-FFF2-40B4-BE49-F238E27FC236}">
                <a16:creationId xmlns:a16="http://schemas.microsoft.com/office/drawing/2014/main" id="{8836B0CC-926B-4C98-89B5-4F7C2CAA1173}"/>
              </a:ext>
            </a:extLst>
          </p:cNvPr>
          <p:cNvSpPr/>
          <p:nvPr/>
        </p:nvSpPr>
        <p:spPr>
          <a:xfrm>
            <a:off x="4394809" y="639922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7" name="Flèche : pentagone 48">
            <a:extLst>
              <a:ext uri="{FF2B5EF4-FFF2-40B4-BE49-F238E27FC236}">
                <a16:creationId xmlns:a16="http://schemas.microsoft.com/office/drawing/2014/main" id="{63900364-E5FD-46FB-B22E-E89E8824C486}"/>
              </a:ext>
            </a:extLst>
          </p:cNvPr>
          <p:cNvSpPr/>
          <p:nvPr/>
        </p:nvSpPr>
        <p:spPr>
          <a:xfrm rot="10800000">
            <a:off x="820563" y="640020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8" name="Flèche : pentagone 49">
            <a:extLst>
              <a:ext uri="{FF2B5EF4-FFF2-40B4-BE49-F238E27FC236}">
                <a16:creationId xmlns:a16="http://schemas.microsoft.com/office/drawing/2014/main" id="{6972D38C-0F5F-44B4-BD17-0E47F10B3D81}"/>
              </a:ext>
            </a:extLst>
          </p:cNvPr>
          <p:cNvSpPr/>
          <p:nvPr/>
        </p:nvSpPr>
        <p:spPr>
          <a:xfrm rot="10800000">
            <a:off x="1062002" y="639922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Flèche : pentagone 27">
            <a:extLst>
              <a:ext uri="{FF2B5EF4-FFF2-40B4-BE49-F238E27FC236}">
                <a16:creationId xmlns:a16="http://schemas.microsoft.com/office/drawing/2014/main" id="{C5925883-66D7-4FB2-94A3-671E58F585CB}"/>
              </a:ext>
            </a:extLst>
          </p:cNvPr>
          <p:cNvSpPr/>
          <p:nvPr/>
        </p:nvSpPr>
        <p:spPr>
          <a:xfrm>
            <a:off x="1592873" y="6806711"/>
            <a:ext cx="309587" cy="138469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Flèche : pentagone 28">
            <a:extLst>
              <a:ext uri="{FF2B5EF4-FFF2-40B4-BE49-F238E27FC236}">
                <a16:creationId xmlns:a16="http://schemas.microsoft.com/office/drawing/2014/main" id="{72F70F23-093A-4202-9AC6-2D16B824B130}"/>
              </a:ext>
            </a:extLst>
          </p:cNvPr>
          <p:cNvSpPr/>
          <p:nvPr/>
        </p:nvSpPr>
        <p:spPr>
          <a:xfrm>
            <a:off x="2060396" y="6806709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1" name="Flèche : pentagone 29">
            <a:extLst>
              <a:ext uri="{FF2B5EF4-FFF2-40B4-BE49-F238E27FC236}">
                <a16:creationId xmlns:a16="http://schemas.microsoft.com/office/drawing/2014/main" id="{E715BCE4-1724-4E16-B54B-BC35FF46FFC0}"/>
              </a:ext>
            </a:extLst>
          </p:cNvPr>
          <p:cNvSpPr/>
          <p:nvPr/>
        </p:nvSpPr>
        <p:spPr>
          <a:xfrm rot="10800000">
            <a:off x="1100377" y="6806711"/>
            <a:ext cx="465098" cy="131185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2" name="Flèche : pentagone 30">
            <a:extLst>
              <a:ext uri="{FF2B5EF4-FFF2-40B4-BE49-F238E27FC236}">
                <a16:creationId xmlns:a16="http://schemas.microsoft.com/office/drawing/2014/main" id="{CEA906C1-0A10-4E0F-829A-9B3CC16EBAC7}"/>
              </a:ext>
            </a:extLst>
          </p:cNvPr>
          <p:cNvSpPr/>
          <p:nvPr/>
        </p:nvSpPr>
        <p:spPr>
          <a:xfrm>
            <a:off x="2395242" y="6799427"/>
            <a:ext cx="459320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3" name="Flèche : pentagone 31">
            <a:extLst>
              <a:ext uri="{FF2B5EF4-FFF2-40B4-BE49-F238E27FC236}">
                <a16:creationId xmlns:a16="http://schemas.microsoft.com/office/drawing/2014/main" id="{A9B889A5-41FC-409B-8B7E-C5B42E85005E}"/>
              </a:ext>
            </a:extLst>
          </p:cNvPr>
          <p:cNvSpPr/>
          <p:nvPr/>
        </p:nvSpPr>
        <p:spPr>
          <a:xfrm>
            <a:off x="2867890" y="6799426"/>
            <a:ext cx="325744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4" name="Flèche : pentagone 32">
            <a:extLst>
              <a:ext uri="{FF2B5EF4-FFF2-40B4-BE49-F238E27FC236}">
                <a16:creationId xmlns:a16="http://schemas.microsoft.com/office/drawing/2014/main" id="{CDE0243A-8479-498D-9D37-B5DD3A1E30E4}"/>
              </a:ext>
            </a:extLst>
          </p:cNvPr>
          <p:cNvSpPr/>
          <p:nvPr/>
        </p:nvSpPr>
        <p:spPr>
          <a:xfrm>
            <a:off x="3206963" y="6799426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5" name="Flèche : pentagone 44">
            <a:extLst>
              <a:ext uri="{FF2B5EF4-FFF2-40B4-BE49-F238E27FC236}">
                <a16:creationId xmlns:a16="http://schemas.microsoft.com/office/drawing/2014/main" id="{01E203CD-B50F-4172-B213-CE60AF0245DD}"/>
              </a:ext>
            </a:extLst>
          </p:cNvPr>
          <p:cNvSpPr/>
          <p:nvPr/>
        </p:nvSpPr>
        <p:spPr>
          <a:xfrm>
            <a:off x="3567870" y="679942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6" name="Flèche : pentagone 48">
            <a:extLst>
              <a:ext uri="{FF2B5EF4-FFF2-40B4-BE49-F238E27FC236}">
                <a16:creationId xmlns:a16="http://schemas.microsoft.com/office/drawing/2014/main" id="{587D2F51-CD40-4C5F-8670-A40404F9CAE4}"/>
              </a:ext>
            </a:extLst>
          </p:cNvPr>
          <p:cNvSpPr/>
          <p:nvPr/>
        </p:nvSpPr>
        <p:spPr>
          <a:xfrm>
            <a:off x="852061" y="6800412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7" name="Flèche : pentagone 28">
            <a:extLst>
              <a:ext uri="{FF2B5EF4-FFF2-40B4-BE49-F238E27FC236}">
                <a16:creationId xmlns:a16="http://schemas.microsoft.com/office/drawing/2014/main" id="{7AEB39D3-9DE4-4499-83BC-EA2A43C048AC}"/>
              </a:ext>
            </a:extLst>
          </p:cNvPr>
          <p:cNvSpPr/>
          <p:nvPr/>
        </p:nvSpPr>
        <p:spPr>
          <a:xfrm rot="10800000">
            <a:off x="1539771" y="6010219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8" name="Flèche : pentagone 28">
            <a:extLst>
              <a:ext uri="{FF2B5EF4-FFF2-40B4-BE49-F238E27FC236}">
                <a16:creationId xmlns:a16="http://schemas.microsoft.com/office/drawing/2014/main" id="{126E055C-EDDC-4536-BD7E-EAD156FB82D9}"/>
              </a:ext>
            </a:extLst>
          </p:cNvPr>
          <p:cNvSpPr/>
          <p:nvPr/>
        </p:nvSpPr>
        <p:spPr>
          <a:xfrm rot="10800000">
            <a:off x="1776631" y="6017502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9" name="Flèche : pentagone 28">
            <a:extLst>
              <a:ext uri="{FF2B5EF4-FFF2-40B4-BE49-F238E27FC236}">
                <a16:creationId xmlns:a16="http://schemas.microsoft.com/office/drawing/2014/main" id="{133083FC-7897-4A46-9086-CFA7F1B90EF7}"/>
              </a:ext>
            </a:extLst>
          </p:cNvPr>
          <p:cNvSpPr/>
          <p:nvPr/>
        </p:nvSpPr>
        <p:spPr>
          <a:xfrm>
            <a:off x="1916914" y="6799426"/>
            <a:ext cx="13015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0" name="Cadre 559">
            <a:extLst>
              <a:ext uri="{FF2B5EF4-FFF2-40B4-BE49-F238E27FC236}">
                <a16:creationId xmlns:a16="http://schemas.microsoft.com/office/drawing/2014/main" id="{070C15D8-B5BE-4244-98E6-E3677D1D8A95}"/>
              </a:ext>
            </a:extLst>
          </p:cNvPr>
          <p:cNvSpPr/>
          <p:nvPr/>
        </p:nvSpPr>
        <p:spPr>
          <a:xfrm>
            <a:off x="587778" y="5478655"/>
            <a:ext cx="4320717" cy="1928487"/>
          </a:xfrm>
          <a:prstGeom prst="frame">
            <a:avLst>
              <a:gd name="adj1" fmla="val 434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1" name="Flèche : pentagone 27">
            <a:extLst>
              <a:ext uri="{FF2B5EF4-FFF2-40B4-BE49-F238E27FC236}">
                <a16:creationId xmlns:a16="http://schemas.microsoft.com/office/drawing/2014/main" id="{F4983B15-0130-4FED-90C5-266F61EDA186}"/>
              </a:ext>
            </a:extLst>
          </p:cNvPr>
          <p:cNvSpPr/>
          <p:nvPr/>
        </p:nvSpPr>
        <p:spPr>
          <a:xfrm>
            <a:off x="1590948" y="7112149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2" name="Flèche : pentagone 28">
            <a:extLst>
              <a:ext uri="{FF2B5EF4-FFF2-40B4-BE49-F238E27FC236}">
                <a16:creationId xmlns:a16="http://schemas.microsoft.com/office/drawing/2014/main" id="{DB6F2FE4-E52A-44E4-982D-F20530701EDB}"/>
              </a:ext>
            </a:extLst>
          </p:cNvPr>
          <p:cNvSpPr/>
          <p:nvPr/>
        </p:nvSpPr>
        <p:spPr>
          <a:xfrm>
            <a:off x="2058471" y="7112147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3" name="Flèche : pentagone 29">
            <a:extLst>
              <a:ext uri="{FF2B5EF4-FFF2-40B4-BE49-F238E27FC236}">
                <a16:creationId xmlns:a16="http://schemas.microsoft.com/office/drawing/2014/main" id="{F950D88B-952B-4825-BE1F-2C930A78672F}"/>
              </a:ext>
            </a:extLst>
          </p:cNvPr>
          <p:cNvSpPr/>
          <p:nvPr/>
        </p:nvSpPr>
        <p:spPr>
          <a:xfrm>
            <a:off x="1366215" y="7112149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4" name="Flèche : pentagone 30">
            <a:extLst>
              <a:ext uri="{FF2B5EF4-FFF2-40B4-BE49-F238E27FC236}">
                <a16:creationId xmlns:a16="http://schemas.microsoft.com/office/drawing/2014/main" id="{1E186432-1337-40C4-81EA-1C461C31EE2E}"/>
              </a:ext>
            </a:extLst>
          </p:cNvPr>
          <p:cNvSpPr/>
          <p:nvPr/>
        </p:nvSpPr>
        <p:spPr>
          <a:xfrm>
            <a:off x="2393316" y="7104864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5" name="Flèche : pentagone 31">
            <a:extLst>
              <a:ext uri="{FF2B5EF4-FFF2-40B4-BE49-F238E27FC236}">
                <a16:creationId xmlns:a16="http://schemas.microsoft.com/office/drawing/2014/main" id="{FAC3A188-00ED-43B9-B9CE-D0C9D3FBFCF8}"/>
              </a:ext>
            </a:extLst>
          </p:cNvPr>
          <p:cNvSpPr/>
          <p:nvPr/>
        </p:nvSpPr>
        <p:spPr>
          <a:xfrm>
            <a:off x="2865965" y="7104864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6" name="Flèche : pentagone 32">
            <a:extLst>
              <a:ext uri="{FF2B5EF4-FFF2-40B4-BE49-F238E27FC236}">
                <a16:creationId xmlns:a16="http://schemas.microsoft.com/office/drawing/2014/main" id="{6CE7AFA3-50DD-4987-A0AA-3BEADA7FCC09}"/>
              </a:ext>
            </a:extLst>
          </p:cNvPr>
          <p:cNvSpPr/>
          <p:nvPr/>
        </p:nvSpPr>
        <p:spPr>
          <a:xfrm>
            <a:off x="3205038" y="7104864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7" name="Flèche : pentagone 44">
            <a:extLst>
              <a:ext uri="{FF2B5EF4-FFF2-40B4-BE49-F238E27FC236}">
                <a16:creationId xmlns:a16="http://schemas.microsoft.com/office/drawing/2014/main" id="{24FE076A-7999-47C8-9B22-2F24C299A712}"/>
              </a:ext>
            </a:extLst>
          </p:cNvPr>
          <p:cNvSpPr/>
          <p:nvPr/>
        </p:nvSpPr>
        <p:spPr>
          <a:xfrm rot="10800000">
            <a:off x="3565945" y="7104864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8" name="Flèche : pentagone 45">
            <a:extLst>
              <a:ext uri="{FF2B5EF4-FFF2-40B4-BE49-F238E27FC236}">
                <a16:creationId xmlns:a16="http://schemas.microsoft.com/office/drawing/2014/main" id="{6337BF78-480B-4C74-BA06-17ECD6EF67C9}"/>
              </a:ext>
            </a:extLst>
          </p:cNvPr>
          <p:cNvSpPr/>
          <p:nvPr/>
        </p:nvSpPr>
        <p:spPr>
          <a:xfrm rot="10800000">
            <a:off x="3806220" y="7106926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9" name="Flèche : pentagone 46">
            <a:extLst>
              <a:ext uri="{FF2B5EF4-FFF2-40B4-BE49-F238E27FC236}">
                <a16:creationId xmlns:a16="http://schemas.microsoft.com/office/drawing/2014/main" id="{9D60C9B6-7016-44D0-8723-B87BE368B63B}"/>
              </a:ext>
            </a:extLst>
          </p:cNvPr>
          <p:cNvSpPr/>
          <p:nvPr/>
        </p:nvSpPr>
        <p:spPr>
          <a:xfrm>
            <a:off x="4159646" y="7105850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0" name="Flèche : pentagone 47">
            <a:extLst>
              <a:ext uri="{FF2B5EF4-FFF2-40B4-BE49-F238E27FC236}">
                <a16:creationId xmlns:a16="http://schemas.microsoft.com/office/drawing/2014/main" id="{4E385495-73A4-446E-97AA-C0D6A05F4989}"/>
              </a:ext>
            </a:extLst>
          </p:cNvPr>
          <p:cNvSpPr/>
          <p:nvPr/>
        </p:nvSpPr>
        <p:spPr>
          <a:xfrm>
            <a:off x="4401086" y="7104865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1" name="Flèche : pentagone 48">
            <a:extLst>
              <a:ext uri="{FF2B5EF4-FFF2-40B4-BE49-F238E27FC236}">
                <a16:creationId xmlns:a16="http://schemas.microsoft.com/office/drawing/2014/main" id="{C83E904F-C3E9-46AF-BBCE-65C037B3658B}"/>
              </a:ext>
            </a:extLst>
          </p:cNvPr>
          <p:cNvSpPr/>
          <p:nvPr/>
        </p:nvSpPr>
        <p:spPr>
          <a:xfrm>
            <a:off x="850136" y="7105850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2" name="Flèche : pentagone 49">
            <a:extLst>
              <a:ext uri="{FF2B5EF4-FFF2-40B4-BE49-F238E27FC236}">
                <a16:creationId xmlns:a16="http://schemas.microsoft.com/office/drawing/2014/main" id="{F5F66402-7712-4C9E-8A47-C7F7865032A9}"/>
              </a:ext>
            </a:extLst>
          </p:cNvPr>
          <p:cNvSpPr/>
          <p:nvPr/>
        </p:nvSpPr>
        <p:spPr>
          <a:xfrm>
            <a:off x="1091575" y="7104865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3" name="ZoneTexte 572">
            <a:extLst>
              <a:ext uri="{FF2B5EF4-FFF2-40B4-BE49-F238E27FC236}">
                <a16:creationId xmlns:a16="http://schemas.microsoft.com/office/drawing/2014/main" id="{5FCB1E9F-6114-4954-8928-F0E9BC56A990}"/>
              </a:ext>
            </a:extLst>
          </p:cNvPr>
          <p:cNvSpPr txBox="1"/>
          <p:nvPr/>
        </p:nvSpPr>
        <p:spPr>
          <a:xfrm>
            <a:off x="568729" y="7365892"/>
            <a:ext cx="94436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400" dirty="0" err="1">
                <a:solidFill>
                  <a:srgbClr val="ED7D31"/>
                </a:solidFill>
                <a:sym typeface="Wingdings" panose="05000000000000000000" pitchFamily="2" charset="2"/>
              </a:rPr>
              <a:t>Prophages</a:t>
            </a:r>
            <a:endParaRPr lang="fr-FR" sz="1050" dirty="0">
              <a:solidFill>
                <a:srgbClr val="ED7D31"/>
              </a:solidFill>
            </a:endParaRPr>
          </a:p>
        </p:txBody>
      </p:sp>
      <p:sp>
        <p:nvSpPr>
          <p:cNvPr id="170" name="Rectangle : coins arrondis 169">
            <a:extLst>
              <a:ext uri="{FF2B5EF4-FFF2-40B4-BE49-F238E27FC236}">
                <a16:creationId xmlns:a16="http://schemas.microsoft.com/office/drawing/2014/main" id="{FCAB4191-5C1F-4B64-95A8-AB7CE0C6FA13}"/>
              </a:ext>
            </a:extLst>
          </p:cNvPr>
          <p:cNvSpPr/>
          <p:nvPr/>
        </p:nvSpPr>
        <p:spPr>
          <a:xfrm>
            <a:off x="7572911" y="2309593"/>
            <a:ext cx="4231162" cy="60275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>
                <a:solidFill>
                  <a:schemeClr val="tx1"/>
                </a:solidFill>
              </a:rPr>
              <a:t>Filtering</a:t>
            </a:r>
            <a:r>
              <a:rPr lang="fr-BE" sz="1400" dirty="0">
                <a:solidFill>
                  <a:schemeClr val="tx1"/>
                </a:solidFill>
              </a:rPr>
              <a:t> contigs &gt;3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11 M contigs (52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1" name="Rectangle : coins arrondis 170">
            <a:extLst>
              <a:ext uri="{FF2B5EF4-FFF2-40B4-BE49-F238E27FC236}">
                <a16:creationId xmlns:a16="http://schemas.microsoft.com/office/drawing/2014/main" id="{188C1155-9D5D-4E83-9F5D-D0970189BB5C}"/>
              </a:ext>
            </a:extLst>
          </p:cNvPr>
          <p:cNvSpPr/>
          <p:nvPr/>
        </p:nvSpPr>
        <p:spPr>
          <a:xfrm>
            <a:off x="7572911" y="1217630"/>
            <a:ext cx="4320674" cy="668960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bg1"/>
                </a:solidFill>
              </a:rPr>
              <a:t>TARA </a:t>
            </a:r>
            <a:r>
              <a:rPr lang="fr-BE" sz="1400" dirty="0" err="1">
                <a:solidFill>
                  <a:schemeClr val="bg1"/>
                </a:solidFill>
              </a:rPr>
              <a:t>Oceans</a:t>
            </a:r>
            <a:endParaRPr lang="fr-BE" sz="1400" dirty="0">
              <a:solidFill>
                <a:schemeClr val="bg1"/>
              </a:solidFill>
            </a:endParaRPr>
          </a:p>
          <a:p>
            <a:pPr algn="ctr"/>
            <a:r>
              <a:rPr lang="fr-BE" sz="1400" dirty="0">
                <a:solidFill>
                  <a:schemeClr val="bg1"/>
                </a:solidFill>
              </a:rPr>
              <a:t>86 M contigs (154 M </a:t>
            </a:r>
            <a:r>
              <a:rPr lang="fr-BE" sz="1400" dirty="0" err="1">
                <a:solidFill>
                  <a:schemeClr val="bg1"/>
                </a:solidFill>
              </a:rPr>
              <a:t>genes</a:t>
            </a:r>
            <a:r>
              <a:rPr lang="fr-BE" sz="14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169" name="Diagramme 168">
            <a:extLst>
              <a:ext uri="{FF2B5EF4-FFF2-40B4-BE49-F238E27FC236}">
                <a16:creationId xmlns:a16="http://schemas.microsoft.com/office/drawing/2014/main" id="{B438B671-4629-4608-B5D0-32A7482687BA}"/>
              </a:ext>
            </a:extLst>
          </p:cNvPr>
          <p:cNvGraphicFramePr/>
          <p:nvPr/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4" name="ZoneTexte 173">
            <a:extLst>
              <a:ext uri="{FF2B5EF4-FFF2-40B4-BE49-F238E27FC236}">
                <a16:creationId xmlns:a16="http://schemas.microsoft.com/office/drawing/2014/main" id="{4A406BB1-1BC6-4B97-94EA-E8CCAB83D3BE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A93BE6BD-5EC4-4D31-AEE8-F93CF308B5BC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20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399E50AD-C733-4153-B104-75BE56AE2183}"/>
              </a:ext>
            </a:extLst>
          </p:cNvPr>
          <p:cNvSpPr txBox="1"/>
          <p:nvPr/>
        </p:nvSpPr>
        <p:spPr>
          <a:xfrm>
            <a:off x="5004544" y="5104618"/>
            <a:ext cx="755495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Among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the 3.8 M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in prophage :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- 184.103 DUF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- 1.032.198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unknown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endParaRPr lang="fr-FR" sz="16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*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analyzed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with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Hmmsearch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vs PFAM-A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 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32% of </a:t>
            </a:r>
            <a:r>
              <a:rPr lang="fr-FR" sz="1600" b="1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 in prophage are not </a:t>
            </a:r>
            <a:r>
              <a:rPr lang="fr-FR" sz="1600" b="1" dirty="0" err="1">
                <a:latin typeface="Century Gothic" panose="020B0502020202020204" pitchFamily="34" charset="0"/>
                <a:sym typeface="Wingdings" panose="05000000000000000000" pitchFamily="2" charset="2"/>
              </a:rPr>
              <a:t>identified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 in PFAM-A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16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- 32.982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known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defence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of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my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database</a:t>
            </a:r>
            <a:endParaRPr lang="fr-FR" sz="16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- 158.581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known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defence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from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padloc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and </a:t>
            </a:r>
            <a:r>
              <a:rPr lang="fr-FR" sz="16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Koonin</a:t>
            </a: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 new system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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 4% of </a:t>
            </a:r>
            <a:r>
              <a:rPr lang="fr-FR" sz="1600" b="1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 in prophages are </a:t>
            </a:r>
            <a:r>
              <a:rPr lang="fr-FR" sz="1600" b="1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defence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 system </a:t>
            </a:r>
            <a:r>
              <a:rPr lang="fr-FR" sz="1600" b="1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	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12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091933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lèche : bas 180">
            <a:extLst>
              <a:ext uri="{FF2B5EF4-FFF2-40B4-BE49-F238E27FC236}">
                <a16:creationId xmlns:a16="http://schemas.microsoft.com/office/drawing/2014/main" id="{34D264E2-D561-4D18-A637-4F270F6D22D1}"/>
              </a:ext>
            </a:extLst>
          </p:cNvPr>
          <p:cNvSpPr/>
          <p:nvPr/>
        </p:nvSpPr>
        <p:spPr>
          <a:xfrm>
            <a:off x="9610493" y="194206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Rectangle : coins arrondis 184">
            <a:extLst>
              <a:ext uri="{FF2B5EF4-FFF2-40B4-BE49-F238E27FC236}">
                <a16:creationId xmlns:a16="http://schemas.microsoft.com/office/drawing/2014/main" id="{7AFBF4FF-0436-4515-895C-E07312A70FB3}"/>
              </a:ext>
            </a:extLst>
          </p:cNvPr>
          <p:cNvSpPr/>
          <p:nvPr/>
        </p:nvSpPr>
        <p:spPr>
          <a:xfrm>
            <a:off x="4840391" y="4435297"/>
            <a:ext cx="3183756" cy="582584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Expressed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 in prophages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0.5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BF8D90BA-6D2D-4010-ADF9-E7B8397CD2C9}"/>
              </a:ext>
            </a:extLst>
          </p:cNvPr>
          <p:cNvSpPr/>
          <p:nvPr/>
        </p:nvSpPr>
        <p:spPr>
          <a:xfrm>
            <a:off x="9353206" y="3375342"/>
            <a:ext cx="3260609" cy="5825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séquences de Tyrosine Recombinase avec HMMER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99.860 sequences</a:t>
            </a:r>
          </a:p>
        </p:txBody>
      </p:sp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D74E73BB-4CB8-4ADF-AE61-DEB9D506058E}"/>
              </a:ext>
            </a:extLst>
          </p:cNvPr>
          <p:cNvSpPr/>
          <p:nvPr/>
        </p:nvSpPr>
        <p:spPr>
          <a:xfrm>
            <a:off x="7520189" y="5668183"/>
            <a:ext cx="4283884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 tout les gènes exprimés dans un prophage contenant une Tyrosine Recombinase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3667 gènes</a:t>
            </a:r>
          </a:p>
        </p:txBody>
      </p:sp>
      <p:sp>
        <p:nvSpPr>
          <p:cNvPr id="188" name="Flèche : pentagone 187">
            <a:extLst>
              <a:ext uri="{FF2B5EF4-FFF2-40B4-BE49-F238E27FC236}">
                <a16:creationId xmlns:a16="http://schemas.microsoft.com/office/drawing/2014/main" id="{ECD12B65-DFE3-4C81-AF2D-1A667006219B}"/>
              </a:ext>
            </a:extLst>
          </p:cNvPr>
          <p:cNvSpPr/>
          <p:nvPr/>
        </p:nvSpPr>
        <p:spPr>
          <a:xfrm>
            <a:off x="8434868" y="827289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9" name="Flèche : pentagone 188">
            <a:extLst>
              <a:ext uri="{FF2B5EF4-FFF2-40B4-BE49-F238E27FC236}">
                <a16:creationId xmlns:a16="http://schemas.microsoft.com/office/drawing/2014/main" id="{E634E7FF-D15B-4E88-B276-D5191580B899}"/>
              </a:ext>
            </a:extLst>
          </p:cNvPr>
          <p:cNvSpPr/>
          <p:nvPr/>
        </p:nvSpPr>
        <p:spPr>
          <a:xfrm>
            <a:off x="9066455" y="826409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0" name="Flèche : pentagone 189">
            <a:extLst>
              <a:ext uri="{FF2B5EF4-FFF2-40B4-BE49-F238E27FC236}">
                <a16:creationId xmlns:a16="http://schemas.microsoft.com/office/drawing/2014/main" id="{2DB8D120-AE53-479C-9258-345BE6267D9C}"/>
              </a:ext>
            </a:extLst>
          </p:cNvPr>
          <p:cNvSpPr/>
          <p:nvPr/>
        </p:nvSpPr>
        <p:spPr>
          <a:xfrm>
            <a:off x="8071095" y="826409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1" name="Flèche : pentagone 190">
            <a:extLst>
              <a:ext uri="{FF2B5EF4-FFF2-40B4-BE49-F238E27FC236}">
                <a16:creationId xmlns:a16="http://schemas.microsoft.com/office/drawing/2014/main" id="{B836BD04-E095-4907-881F-BC1441E7B514}"/>
              </a:ext>
            </a:extLst>
          </p:cNvPr>
          <p:cNvSpPr/>
          <p:nvPr/>
        </p:nvSpPr>
        <p:spPr>
          <a:xfrm>
            <a:off x="9552799" y="827289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2" name="Flèche : pentagone 191">
            <a:extLst>
              <a:ext uri="{FF2B5EF4-FFF2-40B4-BE49-F238E27FC236}">
                <a16:creationId xmlns:a16="http://schemas.microsoft.com/office/drawing/2014/main" id="{E75A03D7-BF8B-452F-BE0F-80B7DEEAD59F}"/>
              </a:ext>
            </a:extLst>
          </p:cNvPr>
          <p:cNvSpPr/>
          <p:nvPr/>
        </p:nvSpPr>
        <p:spPr>
          <a:xfrm>
            <a:off x="10228552" y="827289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3" name="Flèche : pentagone 192">
            <a:extLst>
              <a:ext uri="{FF2B5EF4-FFF2-40B4-BE49-F238E27FC236}">
                <a16:creationId xmlns:a16="http://schemas.microsoft.com/office/drawing/2014/main" id="{E31D5048-C7EB-43E7-A8BF-789F93BC171A}"/>
              </a:ext>
            </a:extLst>
          </p:cNvPr>
          <p:cNvSpPr/>
          <p:nvPr/>
        </p:nvSpPr>
        <p:spPr>
          <a:xfrm>
            <a:off x="10693089" y="827579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94" name="Connecteur droit 193">
            <a:extLst>
              <a:ext uri="{FF2B5EF4-FFF2-40B4-BE49-F238E27FC236}">
                <a16:creationId xmlns:a16="http://schemas.microsoft.com/office/drawing/2014/main" id="{A1A29527-8108-47E1-B69A-1E2C1E9E3B8F}"/>
              </a:ext>
            </a:extLst>
          </p:cNvPr>
          <p:cNvCxnSpPr>
            <a:cxnSpLocks/>
          </p:cNvCxnSpPr>
          <p:nvPr/>
        </p:nvCxnSpPr>
        <p:spPr>
          <a:xfrm>
            <a:off x="9474176" y="814566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itre 1">
            <a:extLst>
              <a:ext uri="{FF2B5EF4-FFF2-40B4-BE49-F238E27FC236}">
                <a16:creationId xmlns:a16="http://schemas.microsoft.com/office/drawing/2014/main" id="{D9A8545F-4CF4-44B4-B95F-091E9247048F}"/>
              </a:ext>
            </a:extLst>
          </p:cNvPr>
          <p:cNvSpPr txBox="1">
            <a:spLocks/>
          </p:cNvSpPr>
          <p:nvPr/>
        </p:nvSpPr>
        <p:spPr>
          <a:xfrm>
            <a:off x="9526657" y="7646253"/>
            <a:ext cx="1113949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Système de défense candidat</a:t>
            </a:r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C27A5078-01EA-429A-963F-B40A200155AC}"/>
              </a:ext>
            </a:extLst>
          </p:cNvPr>
          <p:cNvCxnSpPr>
            <a:cxnSpLocks/>
          </p:cNvCxnSpPr>
          <p:nvPr/>
        </p:nvCxnSpPr>
        <p:spPr>
          <a:xfrm>
            <a:off x="10693089" y="857529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Titre 1">
            <a:extLst>
              <a:ext uri="{FF2B5EF4-FFF2-40B4-BE49-F238E27FC236}">
                <a16:creationId xmlns:a16="http://schemas.microsoft.com/office/drawing/2014/main" id="{32A4A09F-94FB-42AD-8B75-6B0CE79804BD}"/>
              </a:ext>
            </a:extLst>
          </p:cNvPr>
          <p:cNvSpPr txBox="1">
            <a:spLocks/>
          </p:cNvSpPr>
          <p:nvPr/>
        </p:nvSpPr>
        <p:spPr>
          <a:xfrm>
            <a:off x="10614834" y="8573203"/>
            <a:ext cx="643164" cy="229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y</a:t>
            </a:r>
          </a:p>
        </p:txBody>
      </p:sp>
      <p:cxnSp>
        <p:nvCxnSpPr>
          <p:cNvPr id="198" name="Connecteur droit 197">
            <a:extLst>
              <a:ext uri="{FF2B5EF4-FFF2-40B4-BE49-F238E27FC236}">
                <a16:creationId xmlns:a16="http://schemas.microsoft.com/office/drawing/2014/main" id="{68743861-E4B0-45E8-A309-FA163192B9A5}"/>
              </a:ext>
            </a:extLst>
          </p:cNvPr>
          <p:cNvCxnSpPr>
            <a:cxnSpLocks/>
          </p:cNvCxnSpPr>
          <p:nvPr/>
        </p:nvCxnSpPr>
        <p:spPr>
          <a:xfrm>
            <a:off x="9074270" y="858731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Titre 1">
            <a:extLst>
              <a:ext uri="{FF2B5EF4-FFF2-40B4-BE49-F238E27FC236}">
                <a16:creationId xmlns:a16="http://schemas.microsoft.com/office/drawing/2014/main" id="{0CD0DBC4-1B46-4180-BA6C-5A125B213818}"/>
              </a:ext>
            </a:extLst>
          </p:cNvPr>
          <p:cNvSpPr txBox="1">
            <a:spLocks/>
          </p:cNvSpPr>
          <p:nvPr/>
        </p:nvSpPr>
        <p:spPr>
          <a:xfrm>
            <a:off x="8967329" y="8594122"/>
            <a:ext cx="643164" cy="21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x</a:t>
            </a:r>
          </a:p>
        </p:txBody>
      </p:sp>
      <p:sp>
        <p:nvSpPr>
          <p:cNvPr id="200" name="Titre 1">
            <a:extLst>
              <a:ext uri="{FF2B5EF4-FFF2-40B4-BE49-F238E27FC236}">
                <a16:creationId xmlns:a16="http://schemas.microsoft.com/office/drawing/2014/main" id="{F054C1F2-8B30-4DF2-AE5F-1835979339E6}"/>
              </a:ext>
            </a:extLst>
          </p:cNvPr>
          <p:cNvSpPr txBox="1">
            <a:spLocks/>
          </p:cNvSpPr>
          <p:nvPr/>
        </p:nvSpPr>
        <p:spPr>
          <a:xfrm>
            <a:off x="8469739" y="7950342"/>
            <a:ext cx="505989" cy="217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100" dirty="0"/>
              <a:t>TR</a:t>
            </a:r>
          </a:p>
        </p:txBody>
      </p:sp>
      <p:cxnSp>
        <p:nvCxnSpPr>
          <p:cNvPr id="201" name="Connecteur droit 200">
            <a:extLst>
              <a:ext uri="{FF2B5EF4-FFF2-40B4-BE49-F238E27FC236}">
                <a16:creationId xmlns:a16="http://schemas.microsoft.com/office/drawing/2014/main" id="{6AEB6AC7-5268-45C0-A597-E996C8012EF1}"/>
              </a:ext>
            </a:extLst>
          </p:cNvPr>
          <p:cNvCxnSpPr>
            <a:cxnSpLocks/>
          </p:cNvCxnSpPr>
          <p:nvPr/>
        </p:nvCxnSpPr>
        <p:spPr>
          <a:xfrm>
            <a:off x="8434868" y="816777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Flèche : pentagone 201">
            <a:extLst>
              <a:ext uri="{FF2B5EF4-FFF2-40B4-BE49-F238E27FC236}">
                <a16:creationId xmlns:a16="http://schemas.microsoft.com/office/drawing/2014/main" id="{8ABA07D3-7B4F-4660-B863-2A634A24AB1D}"/>
              </a:ext>
            </a:extLst>
          </p:cNvPr>
          <p:cNvSpPr/>
          <p:nvPr/>
        </p:nvSpPr>
        <p:spPr>
          <a:xfrm rot="10800000">
            <a:off x="11200797" y="826409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6" name="Flèche : pentagone 205">
            <a:extLst>
              <a:ext uri="{FF2B5EF4-FFF2-40B4-BE49-F238E27FC236}">
                <a16:creationId xmlns:a16="http://schemas.microsoft.com/office/drawing/2014/main" id="{B6899AFD-2E04-4208-A9DB-1ADECAB6E48D}"/>
              </a:ext>
            </a:extLst>
          </p:cNvPr>
          <p:cNvSpPr/>
          <p:nvPr/>
        </p:nvSpPr>
        <p:spPr>
          <a:xfrm>
            <a:off x="7370468" y="826410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7" name="Flèche : pentagone 206">
            <a:extLst>
              <a:ext uri="{FF2B5EF4-FFF2-40B4-BE49-F238E27FC236}">
                <a16:creationId xmlns:a16="http://schemas.microsoft.com/office/drawing/2014/main" id="{B367AB26-C9D2-400E-ADAC-000014364EF7}"/>
              </a:ext>
            </a:extLst>
          </p:cNvPr>
          <p:cNvSpPr/>
          <p:nvPr/>
        </p:nvSpPr>
        <p:spPr>
          <a:xfrm>
            <a:off x="7692527" y="826410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110C5B37-9D8B-42D9-8B4D-36847F0E39E6}"/>
              </a:ext>
            </a:extLst>
          </p:cNvPr>
          <p:cNvCxnSpPr>
            <a:cxnSpLocks/>
          </p:cNvCxnSpPr>
          <p:nvPr/>
        </p:nvCxnSpPr>
        <p:spPr>
          <a:xfrm>
            <a:off x="7724169" y="8840123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Titre 1">
            <a:extLst>
              <a:ext uri="{FF2B5EF4-FFF2-40B4-BE49-F238E27FC236}">
                <a16:creationId xmlns:a16="http://schemas.microsoft.com/office/drawing/2014/main" id="{A7734B8A-91F5-45C8-BBB8-B7E75933CC95}"/>
              </a:ext>
            </a:extLst>
          </p:cNvPr>
          <p:cNvSpPr txBox="1">
            <a:spLocks/>
          </p:cNvSpPr>
          <p:nvPr/>
        </p:nvSpPr>
        <p:spPr>
          <a:xfrm>
            <a:off x="9725433" y="8840123"/>
            <a:ext cx="715714" cy="244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Prophage</a:t>
            </a:r>
          </a:p>
        </p:txBody>
      </p:sp>
      <p:sp>
        <p:nvSpPr>
          <p:cNvPr id="210" name="Rectangle : coins arrondis 209">
            <a:extLst>
              <a:ext uri="{FF2B5EF4-FFF2-40B4-BE49-F238E27FC236}">
                <a16:creationId xmlns:a16="http://schemas.microsoft.com/office/drawing/2014/main" id="{2DCB5C53-E7C9-4AA1-884C-8CC0647535A8}"/>
              </a:ext>
            </a:extLst>
          </p:cNvPr>
          <p:cNvSpPr/>
          <p:nvPr/>
        </p:nvSpPr>
        <p:spPr>
          <a:xfrm>
            <a:off x="7572911" y="6726889"/>
            <a:ext cx="4283884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familles protéiques des gènes avec HMMER et la base de données PFAM</a:t>
            </a:r>
          </a:p>
        </p:txBody>
      </p:sp>
      <p:cxnSp>
        <p:nvCxnSpPr>
          <p:cNvPr id="211" name="Connecteur droit 210">
            <a:extLst>
              <a:ext uri="{FF2B5EF4-FFF2-40B4-BE49-F238E27FC236}">
                <a16:creationId xmlns:a16="http://schemas.microsoft.com/office/drawing/2014/main" id="{24D88C24-9C30-4F8A-96C6-5045CADA60A1}"/>
              </a:ext>
            </a:extLst>
          </p:cNvPr>
          <p:cNvCxnSpPr>
            <a:cxnSpLocks/>
            <a:stCxn id="212" idx="3"/>
            <a:endCxn id="224" idx="0"/>
          </p:cNvCxnSpPr>
          <p:nvPr/>
        </p:nvCxnSpPr>
        <p:spPr>
          <a:xfrm flipV="1">
            <a:off x="7446315" y="7369118"/>
            <a:ext cx="2220234" cy="3478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Cadre 211">
            <a:extLst>
              <a:ext uri="{FF2B5EF4-FFF2-40B4-BE49-F238E27FC236}">
                <a16:creationId xmlns:a16="http://schemas.microsoft.com/office/drawing/2014/main" id="{9701FFAC-D0E0-4F0C-8DFE-5690BE7F2476}"/>
              </a:ext>
            </a:extLst>
          </p:cNvPr>
          <p:cNvSpPr/>
          <p:nvPr/>
        </p:nvSpPr>
        <p:spPr>
          <a:xfrm>
            <a:off x="5074620" y="7397281"/>
            <a:ext cx="2371695" cy="639277"/>
          </a:xfrm>
          <a:prstGeom prst="frame">
            <a:avLst>
              <a:gd name="adj1" fmla="val 35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213" name="Titre 1">
            <a:extLst>
              <a:ext uri="{FF2B5EF4-FFF2-40B4-BE49-F238E27FC236}">
                <a16:creationId xmlns:a16="http://schemas.microsoft.com/office/drawing/2014/main" id="{BF729057-EC8F-4245-8305-681AA28A0FDB}"/>
              </a:ext>
            </a:extLst>
          </p:cNvPr>
          <p:cNvSpPr txBox="1">
            <a:spLocks/>
          </p:cNvSpPr>
          <p:nvPr/>
        </p:nvSpPr>
        <p:spPr>
          <a:xfrm>
            <a:off x="5144824" y="7360339"/>
            <a:ext cx="2371694" cy="626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1100" dirty="0"/>
              <a:t>Conservation de l’ordre des gènes prédits dans d’autres (meta)-génomes</a:t>
            </a:r>
          </a:p>
        </p:txBody>
      </p: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494F2EC-D78A-4283-944F-D171309D3C11}"/>
              </a:ext>
            </a:extLst>
          </p:cNvPr>
          <p:cNvCxnSpPr>
            <a:cxnSpLocks/>
          </p:cNvCxnSpPr>
          <p:nvPr/>
        </p:nvCxnSpPr>
        <p:spPr>
          <a:xfrm>
            <a:off x="5926846" y="5975512"/>
            <a:ext cx="149386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Connecteur droit 215">
            <a:extLst>
              <a:ext uri="{FF2B5EF4-FFF2-40B4-BE49-F238E27FC236}">
                <a16:creationId xmlns:a16="http://schemas.microsoft.com/office/drawing/2014/main" id="{126615B8-D769-47EB-9265-926D306D2E14}"/>
              </a:ext>
            </a:extLst>
          </p:cNvPr>
          <p:cNvCxnSpPr>
            <a:cxnSpLocks/>
          </p:cNvCxnSpPr>
          <p:nvPr/>
        </p:nvCxnSpPr>
        <p:spPr>
          <a:xfrm>
            <a:off x="5937787" y="5112739"/>
            <a:ext cx="0" cy="85343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Connecteur droit avec flèche 216">
            <a:extLst>
              <a:ext uri="{FF2B5EF4-FFF2-40B4-BE49-F238E27FC236}">
                <a16:creationId xmlns:a16="http://schemas.microsoft.com/office/drawing/2014/main" id="{A8A07EC3-9C80-423E-9054-4C8866A5756D}"/>
              </a:ext>
            </a:extLst>
          </p:cNvPr>
          <p:cNvCxnSpPr>
            <a:cxnSpLocks/>
          </p:cNvCxnSpPr>
          <p:nvPr/>
        </p:nvCxnSpPr>
        <p:spPr>
          <a:xfrm>
            <a:off x="9662131" y="5097235"/>
            <a:ext cx="1" cy="4882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0CB4AB41-629B-409F-A593-1CC3CAD123B2}"/>
              </a:ext>
            </a:extLst>
          </p:cNvPr>
          <p:cNvCxnSpPr>
            <a:cxnSpLocks/>
          </p:cNvCxnSpPr>
          <p:nvPr/>
        </p:nvCxnSpPr>
        <p:spPr>
          <a:xfrm>
            <a:off x="9688492" y="6380140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9" name="Flèche : bas 218">
            <a:extLst>
              <a:ext uri="{FF2B5EF4-FFF2-40B4-BE49-F238E27FC236}">
                <a16:creationId xmlns:a16="http://schemas.microsoft.com/office/drawing/2014/main" id="{FF447BEE-AE34-4C43-A04C-D8556F164BE9}"/>
              </a:ext>
            </a:extLst>
          </p:cNvPr>
          <p:cNvSpPr/>
          <p:nvPr/>
        </p:nvSpPr>
        <p:spPr>
          <a:xfrm>
            <a:off x="8024147" y="2994836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0" name="Flèche : bas 219">
            <a:extLst>
              <a:ext uri="{FF2B5EF4-FFF2-40B4-BE49-F238E27FC236}">
                <a16:creationId xmlns:a16="http://schemas.microsoft.com/office/drawing/2014/main" id="{AA889A38-A831-4FEE-8844-5CCA3AD990BE}"/>
              </a:ext>
            </a:extLst>
          </p:cNvPr>
          <p:cNvSpPr/>
          <p:nvPr/>
        </p:nvSpPr>
        <p:spPr>
          <a:xfrm>
            <a:off x="11257998" y="2980981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1" name="Flèche : bas 220">
            <a:extLst>
              <a:ext uri="{FF2B5EF4-FFF2-40B4-BE49-F238E27FC236}">
                <a16:creationId xmlns:a16="http://schemas.microsoft.com/office/drawing/2014/main" id="{69CEE4DA-2754-4200-8EB6-63A23F2FB703}"/>
              </a:ext>
            </a:extLst>
          </p:cNvPr>
          <p:cNvSpPr/>
          <p:nvPr/>
        </p:nvSpPr>
        <p:spPr>
          <a:xfrm>
            <a:off x="8681776" y="406967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2" name="Flèche : bas 221">
            <a:extLst>
              <a:ext uri="{FF2B5EF4-FFF2-40B4-BE49-F238E27FC236}">
                <a16:creationId xmlns:a16="http://schemas.microsoft.com/office/drawing/2014/main" id="{9FA30CFA-A350-4E6F-B403-9BE7EF6754DF}"/>
              </a:ext>
            </a:extLst>
          </p:cNvPr>
          <p:cNvSpPr/>
          <p:nvPr/>
        </p:nvSpPr>
        <p:spPr>
          <a:xfrm>
            <a:off x="6765444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3" name="Flèche : bas 222">
            <a:extLst>
              <a:ext uri="{FF2B5EF4-FFF2-40B4-BE49-F238E27FC236}">
                <a16:creationId xmlns:a16="http://schemas.microsoft.com/office/drawing/2014/main" id="{C219C984-5CD1-4145-8D71-F5380C7420BF}"/>
              </a:ext>
            </a:extLst>
          </p:cNvPr>
          <p:cNvSpPr/>
          <p:nvPr/>
        </p:nvSpPr>
        <p:spPr>
          <a:xfrm>
            <a:off x="10441147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4" name="Flèche : bas 223">
            <a:extLst>
              <a:ext uri="{FF2B5EF4-FFF2-40B4-BE49-F238E27FC236}">
                <a16:creationId xmlns:a16="http://schemas.microsoft.com/office/drawing/2014/main" id="{6ED0F3D0-22F9-48AF-A61D-19C2550E453F}"/>
              </a:ext>
            </a:extLst>
          </p:cNvPr>
          <p:cNvSpPr/>
          <p:nvPr/>
        </p:nvSpPr>
        <p:spPr>
          <a:xfrm>
            <a:off x="9588068" y="736911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33F7E-3B81-426D-8759-C2817BF288C9}"/>
              </a:ext>
            </a:extLst>
          </p:cNvPr>
          <p:cNvSpPr/>
          <p:nvPr/>
        </p:nvSpPr>
        <p:spPr>
          <a:xfrm>
            <a:off x="4026385" y="5052947"/>
            <a:ext cx="8757625" cy="402869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B6C16-D3F1-46E1-8EF5-D99EF21F5F0A}"/>
              </a:ext>
            </a:extLst>
          </p:cNvPr>
          <p:cNvSpPr/>
          <p:nvPr/>
        </p:nvSpPr>
        <p:spPr>
          <a:xfrm>
            <a:off x="9043792" y="2965909"/>
            <a:ext cx="3918677" cy="427089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A1F4A6-92BA-4B76-B87C-6A6775C772F3}"/>
              </a:ext>
            </a:extLst>
          </p:cNvPr>
          <p:cNvSpPr/>
          <p:nvPr/>
        </p:nvSpPr>
        <p:spPr>
          <a:xfrm>
            <a:off x="8083480" y="4043062"/>
            <a:ext cx="3417504" cy="544777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30" name="Connecteur droit avec flèche 229">
            <a:extLst>
              <a:ext uri="{FF2B5EF4-FFF2-40B4-BE49-F238E27FC236}">
                <a16:creationId xmlns:a16="http://schemas.microsoft.com/office/drawing/2014/main" id="{8B18B07C-03B2-4B29-A506-F7F211180952}"/>
              </a:ext>
            </a:extLst>
          </p:cNvPr>
          <p:cNvCxnSpPr/>
          <p:nvPr/>
        </p:nvCxnSpPr>
        <p:spPr>
          <a:xfrm>
            <a:off x="2615059" y="4588585"/>
            <a:ext cx="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0" name="Flèche : pentagone 27">
            <a:extLst>
              <a:ext uri="{FF2B5EF4-FFF2-40B4-BE49-F238E27FC236}">
                <a16:creationId xmlns:a16="http://schemas.microsoft.com/office/drawing/2014/main" id="{3F35D750-99A0-4FA5-970A-06AD16DA626E}"/>
              </a:ext>
            </a:extLst>
          </p:cNvPr>
          <p:cNvSpPr/>
          <p:nvPr/>
        </p:nvSpPr>
        <p:spPr>
          <a:xfrm>
            <a:off x="1577015" y="252362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1" name="Flèche : pentagone 28">
            <a:extLst>
              <a:ext uri="{FF2B5EF4-FFF2-40B4-BE49-F238E27FC236}">
                <a16:creationId xmlns:a16="http://schemas.microsoft.com/office/drawing/2014/main" id="{338481C6-4F25-4786-8D1F-E49E3731ED01}"/>
              </a:ext>
            </a:extLst>
          </p:cNvPr>
          <p:cNvSpPr/>
          <p:nvPr/>
        </p:nvSpPr>
        <p:spPr>
          <a:xfrm>
            <a:off x="2044538" y="252362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2" name="Flèche : pentagone 29">
            <a:extLst>
              <a:ext uri="{FF2B5EF4-FFF2-40B4-BE49-F238E27FC236}">
                <a16:creationId xmlns:a16="http://schemas.microsoft.com/office/drawing/2014/main" id="{48A13917-09C4-4620-9197-DDBFAF45AE20}"/>
              </a:ext>
            </a:extLst>
          </p:cNvPr>
          <p:cNvSpPr/>
          <p:nvPr/>
        </p:nvSpPr>
        <p:spPr>
          <a:xfrm>
            <a:off x="1352282" y="252362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3" name="Flèche : pentagone 30">
            <a:extLst>
              <a:ext uri="{FF2B5EF4-FFF2-40B4-BE49-F238E27FC236}">
                <a16:creationId xmlns:a16="http://schemas.microsoft.com/office/drawing/2014/main" id="{8DD09189-7694-4B16-9524-CAF2F0C13529}"/>
              </a:ext>
            </a:extLst>
          </p:cNvPr>
          <p:cNvSpPr/>
          <p:nvPr/>
        </p:nvSpPr>
        <p:spPr>
          <a:xfrm>
            <a:off x="2379383" y="2516343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4" name="Flèche : pentagone 31">
            <a:extLst>
              <a:ext uri="{FF2B5EF4-FFF2-40B4-BE49-F238E27FC236}">
                <a16:creationId xmlns:a16="http://schemas.microsoft.com/office/drawing/2014/main" id="{D6DA060C-9828-4E1F-B896-A977C38D787E}"/>
              </a:ext>
            </a:extLst>
          </p:cNvPr>
          <p:cNvSpPr/>
          <p:nvPr/>
        </p:nvSpPr>
        <p:spPr>
          <a:xfrm>
            <a:off x="2852032" y="251634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5" name="Flèche : pentagone 32">
            <a:extLst>
              <a:ext uri="{FF2B5EF4-FFF2-40B4-BE49-F238E27FC236}">
                <a16:creationId xmlns:a16="http://schemas.microsoft.com/office/drawing/2014/main" id="{D2251C62-C071-44AB-ACF7-79217296C6F9}"/>
              </a:ext>
            </a:extLst>
          </p:cNvPr>
          <p:cNvSpPr/>
          <p:nvPr/>
        </p:nvSpPr>
        <p:spPr>
          <a:xfrm>
            <a:off x="3191105" y="251634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6" name="Flèche : pentagone 44">
            <a:extLst>
              <a:ext uri="{FF2B5EF4-FFF2-40B4-BE49-F238E27FC236}">
                <a16:creationId xmlns:a16="http://schemas.microsoft.com/office/drawing/2014/main" id="{2D7AB727-CB99-4C0F-8D64-A949EC3ABDA5}"/>
              </a:ext>
            </a:extLst>
          </p:cNvPr>
          <p:cNvSpPr/>
          <p:nvPr/>
        </p:nvSpPr>
        <p:spPr>
          <a:xfrm rot="10800000">
            <a:off x="3552012" y="251634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7" name="Flèche : pentagone 45">
            <a:extLst>
              <a:ext uri="{FF2B5EF4-FFF2-40B4-BE49-F238E27FC236}">
                <a16:creationId xmlns:a16="http://schemas.microsoft.com/office/drawing/2014/main" id="{ACBFE87B-6228-486C-970D-138A446785D9}"/>
              </a:ext>
            </a:extLst>
          </p:cNvPr>
          <p:cNvSpPr/>
          <p:nvPr/>
        </p:nvSpPr>
        <p:spPr>
          <a:xfrm rot="10800000">
            <a:off x="3792287" y="2518405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8" name="Flèche : pentagone 46">
            <a:extLst>
              <a:ext uri="{FF2B5EF4-FFF2-40B4-BE49-F238E27FC236}">
                <a16:creationId xmlns:a16="http://schemas.microsoft.com/office/drawing/2014/main" id="{B21E86B2-F01C-4CD1-9B62-CF218E579CFC}"/>
              </a:ext>
            </a:extLst>
          </p:cNvPr>
          <p:cNvSpPr/>
          <p:nvPr/>
        </p:nvSpPr>
        <p:spPr>
          <a:xfrm>
            <a:off x="4145713" y="251732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9" name="Flèche : pentagone 47">
            <a:extLst>
              <a:ext uri="{FF2B5EF4-FFF2-40B4-BE49-F238E27FC236}">
                <a16:creationId xmlns:a16="http://schemas.microsoft.com/office/drawing/2014/main" id="{5BCC1998-D72B-4BE7-AD30-288B81CC7965}"/>
              </a:ext>
            </a:extLst>
          </p:cNvPr>
          <p:cNvSpPr/>
          <p:nvPr/>
        </p:nvSpPr>
        <p:spPr>
          <a:xfrm>
            <a:off x="4387153" y="251634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0" name="Flèche : pentagone 48">
            <a:extLst>
              <a:ext uri="{FF2B5EF4-FFF2-40B4-BE49-F238E27FC236}">
                <a16:creationId xmlns:a16="http://schemas.microsoft.com/office/drawing/2014/main" id="{9D204C66-816F-4B12-AEE0-6E5710B02072}"/>
              </a:ext>
            </a:extLst>
          </p:cNvPr>
          <p:cNvSpPr/>
          <p:nvPr/>
        </p:nvSpPr>
        <p:spPr>
          <a:xfrm>
            <a:off x="836203" y="251732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1" name="Flèche : pentagone 49">
            <a:extLst>
              <a:ext uri="{FF2B5EF4-FFF2-40B4-BE49-F238E27FC236}">
                <a16:creationId xmlns:a16="http://schemas.microsoft.com/office/drawing/2014/main" id="{1656C460-D21A-4FEA-8A5B-471C33708A2D}"/>
              </a:ext>
            </a:extLst>
          </p:cNvPr>
          <p:cNvSpPr/>
          <p:nvPr/>
        </p:nvSpPr>
        <p:spPr>
          <a:xfrm>
            <a:off x="1077642" y="251634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2" name="Flèche : pentagone 28">
            <a:extLst>
              <a:ext uri="{FF2B5EF4-FFF2-40B4-BE49-F238E27FC236}">
                <a16:creationId xmlns:a16="http://schemas.microsoft.com/office/drawing/2014/main" id="{8A6F9625-7F93-43D2-8534-16CDC9254DC2}"/>
              </a:ext>
            </a:extLst>
          </p:cNvPr>
          <p:cNvSpPr/>
          <p:nvPr/>
        </p:nvSpPr>
        <p:spPr>
          <a:xfrm>
            <a:off x="2072221" y="2899271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3" name="Flèche : pentagone 30">
            <a:extLst>
              <a:ext uri="{FF2B5EF4-FFF2-40B4-BE49-F238E27FC236}">
                <a16:creationId xmlns:a16="http://schemas.microsoft.com/office/drawing/2014/main" id="{567CDDC1-D6B5-4546-B1DD-2FB500D22AC8}"/>
              </a:ext>
            </a:extLst>
          </p:cNvPr>
          <p:cNvSpPr/>
          <p:nvPr/>
        </p:nvSpPr>
        <p:spPr>
          <a:xfrm>
            <a:off x="2407066" y="289198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4" name="Flèche : pentagone 31">
            <a:extLst>
              <a:ext uri="{FF2B5EF4-FFF2-40B4-BE49-F238E27FC236}">
                <a16:creationId xmlns:a16="http://schemas.microsoft.com/office/drawing/2014/main" id="{6AFF0CF8-E82E-48D8-B055-19DC75125C9F}"/>
              </a:ext>
            </a:extLst>
          </p:cNvPr>
          <p:cNvSpPr/>
          <p:nvPr/>
        </p:nvSpPr>
        <p:spPr>
          <a:xfrm>
            <a:off x="2879715" y="2891988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5" name="Flèche : pentagone 32">
            <a:extLst>
              <a:ext uri="{FF2B5EF4-FFF2-40B4-BE49-F238E27FC236}">
                <a16:creationId xmlns:a16="http://schemas.microsoft.com/office/drawing/2014/main" id="{81ED9F6E-1BCC-431A-8757-E093F0A0B1B0}"/>
              </a:ext>
            </a:extLst>
          </p:cNvPr>
          <p:cNvSpPr/>
          <p:nvPr/>
        </p:nvSpPr>
        <p:spPr>
          <a:xfrm>
            <a:off x="3218788" y="2891988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6" name="Flèche : pentagone 44">
            <a:extLst>
              <a:ext uri="{FF2B5EF4-FFF2-40B4-BE49-F238E27FC236}">
                <a16:creationId xmlns:a16="http://schemas.microsoft.com/office/drawing/2014/main" id="{E42AA8EA-80A8-43AC-95A6-30DFA0B4570C}"/>
              </a:ext>
            </a:extLst>
          </p:cNvPr>
          <p:cNvSpPr/>
          <p:nvPr/>
        </p:nvSpPr>
        <p:spPr>
          <a:xfrm>
            <a:off x="3579695" y="289198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7" name="Flèche : pentagone 45">
            <a:extLst>
              <a:ext uri="{FF2B5EF4-FFF2-40B4-BE49-F238E27FC236}">
                <a16:creationId xmlns:a16="http://schemas.microsoft.com/office/drawing/2014/main" id="{750478D6-7585-4BB3-9E08-743CAC045E89}"/>
              </a:ext>
            </a:extLst>
          </p:cNvPr>
          <p:cNvSpPr/>
          <p:nvPr/>
        </p:nvSpPr>
        <p:spPr>
          <a:xfrm>
            <a:off x="3819970" y="2894050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8" name="Flèche : pentagone 46">
            <a:extLst>
              <a:ext uri="{FF2B5EF4-FFF2-40B4-BE49-F238E27FC236}">
                <a16:creationId xmlns:a16="http://schemas.microsoft.com/office/drawing/2014/main" id="{47FDADEB-9E10-4B98-806A-DC12AD1EA959}"/>
              </a:ext>
            </a:extLst>
          </p:cNvPr>
          <p:cNvSpPr/>
          <p:nvPr/>
        </p:nvSpPr>
        <p:spPr>
          <a:xfrm>
            <a:off x="4173396" y="2892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9" name="Flèche : pentagone 47">
            <a:extLst>
              <a:ext uri="{FF2B5EF4-FFF2-40B4-BE49-F238E27FC236}">
                <a16:creationId xmlns:a16="http://schemas.microsoft.com/office/drawing/2014/main" id="{C05473FF-5BC7-4AE6-94EA-9ABE93A098F9}"/>
              </a:ext>
            </a:extLst>
          </p:cNvPr>
          <p:cNvSpPr/>
          <p:nvPr/>
        </p:nvSpPr>
        <p:spPr>
          <a:xfrm>
            <a:off x="4414836" y="2891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0" name="Flèche : pentagone 48">
            <a:extLst>
              <a:ext uri="{FF2B5EF4-FFF2-40B4-BE49-F238E27FC236}">
                <a16:creationId xmlns:a16="http://schemas.microsoft.com/office/drawing/2014/main" id="{528B93F3-4977-4F08-9F35-E90C062C2F07}"/>
              </a:ext>
            </a:extLst>
          </p:cNvPr>
          <p:cNvSpPr/>
          <p:nvPr/>
        </p:nvSpPr>
        <p:spPr>
          <a:xfrm>
            <a:off x="863886" y="2892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1" name="Flèche : pentagone 49">
            <a:extLst>
              <a:ext uri="{FF2B5EF4-FFF2-40B4-BE49-F238E27FC236}">
                <a16:creationId xmlns:a16="http://schemas.microsoft.com/office/drawing/2014/main" id="{9B321AF7-4021-4C22-825C-2E3F4CA16982}"/>
              </a:ext>
            </a:extLst>
          </p:cNvPr>
          <p:cNvSpPr/>
          <p:nvPr/>
        </p:nvSpPr>
        <p:spPr>
          <a:xfrm>
            <a:off x="1105325" y="2891989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2" name="Flèche : pentagone 27">
            <a:extLst>
              <a:ext uri="{FF2B5EF4-FFF2-40B4-BE49-F238E27FC236}">
                <a16:creationId xmlns:a16="http://schemas.microsoft.com/office/drawing/2014/main" id="{957DBE34-BCC6-4EBE-A2F0-871ABB6AB450}"/>
              </a:ext>
            </a:extLst>
          </p:cNvPr>
          <p:cNvSpPr/>
          <p:nvPr/>
        </p:nvSpPr>
        <p:spPr>
          <a:xfrm>
            <a:off x="1600596" y="3288273"/>
            <a:ext cx="560930" cy="13118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3" name="Flèche : pentagone 28">
            <a:extLst>
              <a:ext uri="{FF2B5EF4-FFF2-40B4-BE49-F238E27FC236}">
                <a16:creationId xmlns:a16="http://schemas.microsoft.com/office/drawing/2014/main" id="{3E7BD987-CE0E-4CBF-B284-19DCEB636757}"/>
              </a:ext>
            </a:extLst>
          </p:cNvPr>
          <p:cNvSpPr/>
          <p:nvPr/>
        </p:nvSpPr>
        <p:spPr>
          <a:xfrm>
            <a:off x="2181169" y="3288271"/>
            <a:ext cx="398200" cy="13086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4" name="Flèche : pentagone 29">
            <a:extLst>
              <a:ext uri="{FF2B5EF4-FFF2-40B4-BE49-F238E27FC236}">
                <a16:creationId xmlns:a16="http://schemas.microsoft.com/office/drawing/2014/main" id="{CD9F1080-3472-456B-B21A-CA382F5B7EE7}"/>
              </a:ext>
            </a:extLst>
          </p:cNvPr>
          <p:cNvSpPr/>
          <p:nvPr/>
        </p:nvSpPr>
        <p:spPr>
          <a:xfrm rot="10800000">
            <a:off x="1352567" y="328827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5" name="Flèche : pentagone 30">
            <a:extLst>
              <a:ext uri="{FF2B5EF4-FFF2-40B4-BE49-F238E27FC236}">
                <a16:creationId xmlns:a16="http://schemas.microsoft.com/office/drawing/2014/main" id="{9CFFCEA0-B4FD-4229-906F-A0D430A9DF09}"/>
              </a:ext>
            </a:extLst>
          </p:cNvPr>
          <p:cNvSpPr/>
          <p:nvPr/>
        </p:nvSpPr>
        <p:spPr>
          <a:xfrm>
            <a:off x="2600176" y="3280989"/>
            <a:ext cx="262109" cy="13086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Flèche : pentagone 31">
            <a:extLst>
              <a:ext uri="{FF2B5EF4-FFF2-40B4-BE49-F238E27FC236}">
                <a16:creationId xmlns:a16="http://schemas.microsoft.com/office/drawing/2014/main" id="{4DB676CF-68C3-44D6-A4C3-D742B4D3BA10}"/>
              </a:ext>
            </a:extLst>
          </p:cNvPr>
          <p:cNvSpPr/>
          <p:nvPr/>
        </p:nvSpPr>
        <p:spPr>
          <a:xfrm>
            <a:off x="2875613" y="3280988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Flèche : pentagone 32">
            <a:extLst>
              <a:ext uri="{FF2B5EF4-FFF2-40B4-BE49-F238E27FC236}">
                <a16:creationId xmlns:a16="http://schemas.microsoft.com/office/drawing/2014/main" id="{E2A3F8D3-3995-4733-BACC-08887BB5D318}"/>
              </a:ext>
            </a:extLst>
          </p:cNvPr>
          <p:cNvSpPr/>
          <p:nvPr/>
        </p:nvSpPr>
        <p:spPr>
          <a:xfrm>
            <a:off x="3214686" y="3280988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Flèche : pentagone 44">
            <a:extLst>
              <a:ext uri="{FF2B5EF4-FFF2-40B4-BE49-F238E27FC236}">
                <a16:creationId xmlns:a16="http://schemas.microsoft.com/office/drawing/2014/main" id="{A2579812-BC2F-472B-AF23-01F007D4B816}"/>
              </a:ext>
            </a:extLst>
          </p:cNvPr>
          <p:cNvSpPr/>
          <p:nvPr/>
        </p:nvSpPr>
        <p:spPr>
          <a:xfrm rot="10800000">
            <a:off x="3575593" y="328098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Flèche : pentagone 45">
            <a:extLst>
              <a:ext uri="{FF2B5EF4-FFF2-40B4-BE49-F238E27FC236}">
                <a16:creationId xmlns:a16="http://schemas.microsoft.com/office/drawing/2014/main" id="{A2406C46-EBAD-4D7D-80D3-0BE7E54EF8B7}"/>
              </a:ext>
            </a:extLst>
          </p:cNvPr>
          <p:cNvSpPr/>
          <p:nvPr/>
        </p:nvSpPr>
        <p:spPr>
          <a:xfrm rot="10800000">
            <a:off x="3815868" y="3283050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0" name="Flèche : pentagone 46">
            <a:extLst>
              <a:ext uri="{FF2B5EF4-FFF2-40B4-BE49-F238E27FC236}">
                <a16:creationId xmlns:a16="http://schemas.microsoft.com/office/drawing/2014/main" id="{8AB0640E-8A4C-411C-888C-532EB99C26B1}"/>
              </a:ext>
            </a:extLst>
          </p:cNvPr>
          <p:cNvSpPr/>
          <p:nvPr/>
        </p:nvSpPr>
        <p:spPr>
          <a:xfrm>
            <a:off x="4169294" y="3281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1" name="Flèche : pentagone 47">
            <a:extLst>
              <a:ext uri="{FF2B5EF4-FFF2-40B4-BE49-F238E27FC236}">
                <a16:creationId xmlns:a16="http://schemas.microsoft.com/office/drawing/2014/main" id="{6E725CA0-FAE8-47A3-B654-FEBD87B4DAF1}"/>
              </a:ext>
            </a:extLst>
          </p:cNvPr>
          <p:cNvSpPr/>
          <p:nvPr/>
        </p:nvSpPr>
        <p:spPr>
          <a:xfrm>
            <a:off x="4410734" y="3280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2" name="Flèche : pentagone 48">
            <a:extLst>
              <a:ext uri="{FF2B5EF4-FFF2-40B4-BE49-F238E27FC236}">
                <a16:creationId xmlns:a16="http://schemas.microsoft.com/office/drawing/2014/main" id="{A953D94F-8B4A-4788-9120-369479C91602}"/>
              </a:ext>
            </a:extLst>
          </p:cNvPr>
          <p:cNvSpPr/>
          <p:nvPr/>
        </p:nvSpPr>
        <p:spPr>
          <a:xfrm rot="10800000">
            <a:off x="836488" y="3281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3" name="Flèche : pentagone 49">
            <a:extLst>
              <a:ext uri="{FF2B5EF4-FFF2-40B4-BE49-F238E27FC236}">
                <a16:creationId xmlns:a16="http://schemas.microsoft.com/office/drawing/2014/main" id="{CF39DB0C-8ACC-4253-8FE8-FD607FA1B5C5}"/>
              </a:ext>
            </a:extLst>
          </p:cNvPr>
          <p:cNvSpPr/>
          <p:nvPr/>
        </p:nvSpPr>
        <p:spPr>
          <a:xfrm rot="10800000">
            <a:off x="1077927" y="3280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4" name="Flèche : pentagone 27">
            <a:extLst>
              <a:ext uri="{FF2B5EF4-FFF2-40B4-BE49-F238E27FC236}">
                <a16:creationId xmlns:a16="http://schemas.microsoft.com/office/drawing/2014/main" id="{3A04A60A-7AF3-4420-883C-06FE8B5E5E4B}"/>
              </a:ext>
            </a:extLst>
          </p:cNvPr>
          <p:cNvSpPr/>
          <p:nvPr/>
        </p:nvSpPr>
        <p:spPr>
          <a:xfrm>
            <a:off x="1608798" y="3688478"/>
            <a:ext cx="309587" cy="138469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5" name="Flèche : pentagone 28">
            <a:extLst>
              <a:ext uri="{FF2B5EF4-FFF2-40B4-BE49-F238E27FC236}">
                <a16:creationId xmlns:a16="http://schemas.microsoft.com/office/drawing/2014/main" id="{608DD357-C49F-42ED-97FA-14E9B4757953}"/>
              </a:ext>
            </a:extLst>
          </p:cNvPr>
          <p:cNvSpPr/>
          <p:nvPr/>
        </p:nvSpPr>
        <p:spPr>
          <a:xfrm>
            <a:off x="2076321" y="36884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6" name="Flèche : pentagone 29">
            <a:extLst>
              <a:ext uri="{FF2B5EF4-FFF2-40B4-BE49-F238E27FC236}">
                <a16:creationId xmlns:a16="http://schemas.microsoft.com/office/drawing/2014/main" id="{614C1004-9527-40C6-A1C4-049A2FA51E4F}"/>
              </a:ext>
            </a:extLst>
          </p:cNvPr>
          <p:cNvSpPr/>
          <p:nvPr/>
        </p:nvSpPr>
        <p:spPr>
          <a:xfrm rot="10800000">
            <a:off x="1116302" y="3688478"/>
            <a:ext cx="465098" cy="13118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7" name="Flèche : pentagone 30">
            <a:extLst>
              <a:ext uri="{FF2B5EF4-FFF2-40B4-BE49-F238E27FC236}">
                <a16:creationId xmlns:a16="http://schemas.microsoft.com/office/drawing/2014/main" id="{40F4CD4D-5F64-44AD-BE0B-2AA69FEC8E12}"/>
              </a:ext>
            </a:extLst>
          </p:cNvPr>
          <p:cNvSpPr/>
          <p:nvPr/>
        </p:nvSpPr>
        <p:spPr>
          <a:xfrm>
            <a:off x="2411167" y="3681194"/>
            <a:ext cx="459320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8" name="Flèche : pentagone 31">
            <a:extLst>
              <a:ext uri="{FF2B5EF4-FFF2-40B4-BE49-F238E27FC236}">
                <a16:creationId xmlns:a16="http://schemas.microsoft.com/office/drawing/2014/main" id="{2A696F0F-C25F-46A6-AFC1-052E4B1D9CEC}"/>
              </a:ext>
            </a:extLst>
          </p:cNvPr>
          <p:cNvSpPr/>
          <p:nvPr/>
        </p:nvSpPr>
        <p:spPr>
          <a:xfrm>
            <a:off x="2883815" y="368119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9" name="Flèche : pentagone 32">
            <a:extLst>
              <a:ext uri="{FF2B5EF4-FFF2-40B4-BE49-F238E27FC236}">
                <a16:creationId xmlns:a16="http://schemas.microsoft.com/office/drawing/2014/main" id="{774E1258-2ED0-4582-9BEC-02A3D743793F}"/>
              </a:ext>
            </a:extLst>
          </p:cNvPr>
          <p:cNvSpPr/>
          <p:nvPr/>
        </p:nvSpPr>
        <p:spPr>
          <a:xfrm>
            <a:off x="3222888" y="368119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0" name="Flèche : pentagone 44">
            <a:extLst>
              <a:ext uri="{FF2B5EF4-FFF2-40B4-BE49-F238E27FC236}">
                <a16:creationId xmlns:a16="http://schemas.microsoft.com/office/drawing/2014/main" id="{9912A7AD-55B8-4C25-8BD7-C282455DF11F}"/>
              </a:ext>
            </a:extLst>
          </p:cNvPr>
          <p:cNvSpPr/>
          <p:nvPr/>
        </p:nvSpPr>
        <p:spPr>
          <a:xfrm>
            <a:off x="3583795" y="368119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1" name="Flèche : pentagone 48">
            <a:extLst>
              <a:ext uri="{FF2B5EF4-FFF2-40B4-BE49-F238E27FC236}">
                <a16:creationId xmlns:a16="http://schemas.microsoft.com/office/drawing/2014/main" id="{0BD29EB0-EA0E-4B2C-97FF-57166251E685}"/>
              </a:ext>
            </a:extLst>
          </p:cNvPr>
          <p:cNvSpPr/>
          <p:nvPr/>
        </p:nvSpPr>
        <p:spPr>
          <a:xfrm>
            <a:off x="867986" y="36821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2" name="Flèche : pentagone 28">
            <a:extLst>
              <a:ext uri="{FF2B5EF4-FFF2-40B4-BE49-F238E27FC236}">
                <a16:creationId xmlns:a16="http://schemas.microsoft.com/office/drawing/2014/main" id="{0C2CCC85-813A-4D1B-9DAE-8832669E6D14}"/>
              </a:ext>
            </a:extLst>
          </p:cNvPr>
          <p:cNvSpPr/>
          <p:nvPr/>
        </p:nvSpPr>
        <p:spPr>
          <a:xfrm rot="10800000">
            <a:off x="1555696" y="2891986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3" name="Flèche : pentagone 28">
            <a:extLst>
              <a:ext uri="{FF2B5EF4-FFF2-40B4-BE49-F238E27FC236}">
                <a16:creationId xmlns:a16="http://schemas.microsoft.com/office/drawing/2014/main" id="{CCA9ADEF-1CC2-4B8E-95C4-840758402D34}"/>
              </a:ext>
            </a:extLst>
          </p:cNvPr>
          <p:cNvSpPr/>
          <p:nvPr/>
        </p:nvSpPr>
        <p:spPr>
          <a:xfrm rot="10800000">
            <a:off x="1792556" y="2899269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4" name="Flèche : pentagone 28">
            <a:extLst>
              <a:ext uri="{FF2B5EF4-FFF2-40B4-BE49-F238E27FC236}">
                <a16:creationId xmlns:a16="http://schemas.microsoft.com/office/drawing/2014/main" id="{17936153-1CA2-49E3-8A6B-5034366415AA}"/>
              </a:ext>
            </a:extLst>
          </p:cNvPr>
          <p:cNvSpPr/>
          <p:nvPr/>
        </p:nvSpPr>
        <p:spPr>
          <a:xfrm>
            <a:off x="1932839" y="3681193"/>
            <a:ext cx="13015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5" name="Flèche : pentagone 27">
            <a:extLst>
              <a:ext uri="{FF2B5EF4-FFF2-40B4-BE49-F238E27FC236}">
                <a16:creationId xmlns:a16="http://schemas.microsoft.com/office/drawing/2014/main" id="{212503AC-1A9A-491F-84AC-53A25E7FAB3B}"/>
              </a:ext>
            </a:extLst>
          </p:cNvPr>
          <p:cNvSpPr/>
          <p:nvPr/>
        </p:nvSpPr>
        <p:spPr>
          <a:xfrm>
            <a:off x="1608798" y="399297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6" name="Flèche : pentagone 28">
            <a:extLst>
              <a:ext uri="{FF2B5EF4-FFF2-40B4-BE49-F238E27FC236}">
                <a16:creationId xmlns:a16="http://schemas.microsoft.com/office/drawing/2014/main" id="{287A5128-CA5B-4A9F-A8E0-EB0F04ECE604}"/>
              </a:ext>
            </a:extLst>
          </p:cNvPr>
          <p:cNvSpPr/>
          <p:nvPr/>
        </p:nvSpPr>
        <p:spPr>
          <a:xfrm>
            <a:off x="2076321" y="39929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7" name="Flèche : pentagone 29">
            <a:extLst>
              <a:ext uri="{FF2B5EF4-FFF2-40B4-BE49-F238E27FC236}">
                <a16:creationId xmlns:a16="http://schemas.microsoft.com/office/drawing/2014/main" id="{E2A449EB-EE44-4DFA-AF58-48123BAB30B3}"/>
              </a:ext>
            </a:extLst>
          </p:cNvPr>
          <p:cNvSpPr/>
          <p:nvPr/>
        </p:nvSpPr>
        <p:spPr>
          <a:xfrm>
            <a:off x="1384065" y="399297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8" name="Flèche : pentagone 30">
            <a:extLst>
              <a:ext uri="{FF2B5EF4-FFF2-40B4-BE49-F238E27FC236}">
                <a16:creationId xmlns:a16="http://schemas.microsoft.com/office/drawing/2014/main" id="{EAEA912B-A521-4182-822B-D2CA636EF92C}"/>
              </a:ext>
            </a:extLst>
          </p:cNvPr>
          <p:cNvSpPr/>
          <p:nvPr/>
        </p:nvSpPr>
        <p:spPr>
          <a:xfrm>
            <a:off x="2411166" y="3985693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Flèche : pentagone 31">
            <a:extLst>
              <a:ext uri="{FF2B5EF4-FFF2-40B4-BE49-F238E27FC236}">
                <a16:creationId xmlns:a16="http://schemas.microsoft.com/office/drawing/2014/main" id="{1D600FC4-6E59-4085-AD55-E3BBDEA2111A}"/>
              </a:ext>
            </a:extLst>
          </p:cNvPr>
          <p:cNvSpPr/>
          <p:nvPr/>
        </p:nvSpPr>
        <p:spPr>
          <a:xfrm>
            <a:off x="2883815" y="398569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Flèche : pentagone 32">
            <a:extLst>
              <a:ext uri="{FF2B5EF4-FFF2-40B4-BE49-F238E27FC236}">
                <a16:creationId xmlns:a16="http://schemas.microsoft.com/office/drawing/2014/main" id="{08254BBA-7F70-4462-AF97-2AFDDB9BBEB4}"/>
              </a:ext>
            </a:extLst>
          </p:cNvPr>
          <p:cNvSpPr/>
          <p:nvPr/>
        </p:nvSpPr>
        <p:spPr>
          <a:xfrm>
            <a:off x="3222888" y="398569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Flèche : pentagone 44">
            <a:extLst>
              <a:ext uri="{FF2B5EF4-FFF2-40B4-BE49-F238E27FC236}">
                <a16:creationId xmlns:a16="http://schemas.microsoft.com/office/drawing/2014/main" id="{6ED94C49-D0BA-4267-B41D-0B2D49F2AC7C}"/>
              </a:ext>
            </a:extLst>
          </p:cNvPr>
          <p:cNvSpPr/>
          <p:nvPr/>
        </p:nvSpPr>
        <p:spPr>
          <a:xfrm rot="10800000">
            <a:off x="3583795" y="398569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lèche : pentagone 45">
            <a:extLst>
              <a:ext uri="{FF2B5EF4-FFF2-40B4-BE49-F238E27FC236}">
                <a16:creationId xmlns:a16="http://schemas.microsoft.com/office/drawing/2014/main" id="{52AFAB29-B58D-4CED-BCC4-1951BD226A5E}"/>
              </a:ext>
            </a:extLst>
          </p:cNvPr>
          <p:cNvSpPr/>
          <p:nvPr/>
        </p:nvSpPr>
        <p:spPr>
          <a:xfrm rot="10800000">
            <a:off x="3824070" y="3987755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3" name="Flèche : pentagone 46">
            <a:extLst>
              <a:ext uri="{FF2B5EF4-FFF2-40B4-BE49-F238E27FC236}">
                <a16:creationId xmlns:a16="http://schemas.microsoft.com/office/drawing/2014/main" id="{7A903F0C-8199-41FF-A18B-FB6997D484E7}"/>
              </a:ext>
            </a:extLst>
          </p:cNvPr>
          <p:cNvSpPr/>
          <p:nvPr/>
        </p:nvSpPr>
        <p:spPr>
          <a:xfrm>
            <a:off x="4177496" y="39866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4" name="Flèche : pentagone 47">
            <a:extLst>
              <a:ext uri="{FF2B5EF4-FFF2-40B4-BE49-F238E27FC236}">
                <a16:creationId xmlns:a16="http://schemas.microsoft.com/office/drawing/2014/main" id="{196EEFD2-05E1-46BA-A5A7-17D4A3A3F1E7}"/>
              </a:ext>
            </a:extLst>
          </p:cNvPr>
          <p:cNvSpPr/>
          <p:nvPr/>
        </p:nvSpPr>
        <p:spPr>
          <a:xfrm>
            <a:off x="4418936" y="398569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5" name="Flèche : pentagone 48">
            <a:extLst>
              <a:ext uri="{FF2B5EF4-FFF2-40B4-BE49-F238E27FC236}">
                <a16:creationId xmlns:a16="http://schemas.microsoft.com/office/drawing/2014/main" id="{2360A71C-E867-4B98-B11E-ADFF4A58A067}"/>
              </a:ext>
            </a:extLst>
          </p:cNvPr>
          <p:cNvSpPr/>
          <p:nvPr/>
        </p:nvSpPr>
        <p:spPr>
          <a:xfrm>
            <a:off x="867986" y="39866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6" name="Flèche : pentagone 49">
            <a:extLst>
              <a:ext uri="{FF2B5EF4-FFF2-40B4-BE49-F238E27FC236}">
                <a16:creationId xmlns:a16="http://schemas.microsoft.com/office/drawing/2014/main" id="{2C95738B-3C79-4A90-BE5D-3D250BFE8CED}"/>
              </a:ext>
            </a:extLst>
          </p:cNvPr>
          <p:cNvSpPr/>
          <p:nvPr/>
        </p:nvSpPr>
        <p:spPr>
          <a:xfrm>
            <a:off x="1109425" y="398569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7" name="Cadre 506">
            <a:extLst>
              <a:ext uri="{FF2B5EF4-FFF2-40B4-BE49-F238E27FC236}">
                <a16:creationId xmlns:a16="http://schemas.microsoft.com/office/drawing/2014/main" id="{68926498-247E-4ACB-BA52-C2A8EE160A2F}"/>
              </a:ext>
            </a:extLst>
          </p:cNvPr>
          <p:cNvSpPr/>
          <p:nvPr/>
        </p:nvSpPr>
        <p:spPr>
          <a:xfrm>
            <a:off x="603704" y="2360423"/>
            <a:ext cx="4236686" cy="2006462"/>
          </a:xfrm>
          <a:prstGeom prst="frame">
            <a:avLst>
              <a:gd name="adj1" fmla="val 347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9" name="Flèche : pentagone 27">
            <a:extLst>
              <a:ext uri="{FF2B5EF4-FFF2-40B4-BE49-F238E27FC236}">
                <a16:creationId xmlns:a16="http://schemas.microsoft.com/office/drawing/2014/main" id="{61F6F98E-2117-4451-9D19-BFF3F2CBF64C}"/>
              </a:ext>
            </a:extLst>
          </p:cNvPr>
          <p:cNvSpPr/>
          <p:nvPr/>
        </p:nvSpPr>
        <p:spPr>
          <a:xfrm>
            <a:off x="1561090" y="564186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0" name="Flèche : pentagone 28">
            <a:extLst>
              <a:ext uri="{FF2B5EF4-FFF2-40B4-BE49-F238E27FC236}">
                <a16:creationId xmlns:a16="http://schemas.microsoft.com/office/drawing/2014/main" id="{37E96DFD-9282-4702-BDC2-FA3F0205155C}"/>
              </a:ext>
            </a:extLst>
          </p:cNvPr>
          <p:cNvSpPr/>
          <p:nvPr/>
        </p:nvSpPr>
        <p:spPr>
          <a:xfrm>
            <a:off x="2028613" y="5641859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1" name="Flèche : pentagone 29">
            <a:extLst>
              <a:ext uri="{FF2B5EF4-FFF2-40B4-BE49-F238E27FC236}">
                <a16:creationId xmlns:a16="http://schemas.microsoft.com/office/drawing/2014/main" id="{0D2B79E6-41EC-4266-A573-D220CD1BF746}"/>
              </a:ext>
            </a:extLst>
          </p:cNvPr>
          <p:cNvSpPr/>
          <p:nvPr/>
        </p:nvSpPr>
        <p:spPr>
          <a:xfrm>
            <a:off x="1336357" y="564186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2" name="Flèche : pentagone 30">
            <a:extLst>
              <a:ext uri="{FF2B5EF4-FFF2-40B4-BE49-F238E27FC236}">
                <a16:creationId xmlns:a16="http://schemas.microsoft.com/office/drawing/2014/main" id="{E1ABD6F6-E4DF-4864-A525-0E34E70A3A6E}"/>
              </a:ext>
            </a:extLst>
          </p:cNvPr>
          <p:cNvSpPr/>
          <p:nvPr/>
        </p:nvSpPr>
        <p:spPr>
          <a:xfrm>
            <a:off x="2363458" y="5634576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3" name="Flèche : pentagone 31">
            <a:extLst>
              <a:ext uri="{FF2B5EF4-FFF2-40B4-BE49-F238E27FC236}">
                <a16:creationId xmlns:a16="http://schemas.microsoft.com/office/drawing/2014/main" id="{89507459-5996-4356-BDB4-F83268EFEE97}"/>
              </a:ext>
            </a:extLst>
          </p:cNvPr>
          <p:cNvSpPr/>
          <p:nvPr/>
        </p:nvSpPr>
        <p:spPr>
          <a:xfrm>
            <a:off x="2836107" y="5634576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4" name="Flèche : pentagone 32">
            <a:extLst>
              <a:ext uri="{FF2B5EF4-FFF2-40B4-BE49-F238E27FC236}">
                <a16:creationId xmlns:a16="http://schemas.microsoft.com/office/drawing/2014/main" id="{15F9F476-1053-4F76-B810-7988E28E6857}"/>
              </a:ext>
            </a:extLst>
          </p:cNvPr>
          <p:cNvSpPr/>
          <p:nvPr/>
        </p:nvSpPr>
        <p:spPr>
          <a:xfrm>
            <a:off x="3175180" y="56345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5" name="Flèche : pentagone 44">
            <a:extLst>
              <a:ext uri="{FF2B5EF4-FFF2-40B4-BE49-F238E27FC236}">
                <a16:creationId xmlns:a16="http://schemas.microsoft.com/office/drawing/2014/main" id="{7DCEC7F1-B702-427D-B4A0-B6BBD858DC32}"/>
              </a:ext>
            </a:extLst>
          </p:cNvPr>
          <p:cNvSpPr/>
          <p:nvPr/>
        </p:nvSpPr>
        <p:spPr>
          <a:xfrm rot="10800000">
            <a:off x="3536087" y="5634576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lèche : pentagone 45">
            <a:extLst>
              <a:ext uri="{FF2B5EF4-FFF2-40B4-BE49-F238E27FC236}">
                <a16:creationId xmlns:a16="http://schemas.microsoft.com/office/drawing/2014/main" id="{C029ABBB-4933-4C87-BF17-FDB965ECA128}"/>
              </a:ext>
            </a:extLst>
          </p:cNvPr>
          <p:cNvSpPr/>
          <p:nvPr/>
        </p:nvSpPr>
        <p:spPr>
          <a:xfrm rot="10800000">
            <a:off x="3776362" y="5636638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Flèche : pentagone 46">
            <a:extLst>
              <a:ext uri="{FF2B5EF4-FFF2-40B4-BE49-F238E27FC236}">
                <a16:creationId xmlns:a16="http://schemas.microsoft.com/office/drawing/2014/main" id="{C63C49CD-6231-4FAE-8200-156331B53D02}"/>
              </a:ext>
            </a:extLst>
          </p:cNvPr>
          <p:cNvSpPr/>
          <p:nvPr/>
        </p:nvSpPr>
        <p:spPr>
          <a:xfrm>
            <a:off x="4129788" y="563556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lèche : pentagone 47">
            <a:extLst>
              <a:ext uri="{FF2B5EF4-FFF2-40B4-BE49-F238E27FC236}">
                <a16:creationId xmlns:a16="http://schemas.microsoft.com/office/drawing/2014/main" id="{187C25A2-05A2-46D1-832A-0B7520039C06}"/>
              </a:ext>
            </a:extLst>
          </p:cNvPr>
          <p:cNvSpPr/>
          <p:nvPr/>
        </p:nvSpPr>
        <p:spPr>
          <a:xfrm>
            <a:off x="4371228" y="563457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lèche : pentagone 48">
            <a:extLst>
              <a:ext uri="{FF2B5EF4-FFF2-40B4-BE49-F238E27FC236}">
                <a16:creationId xmlns:a16="http://schemas.microsoft.com/office/drawing/2014/main" id="{30644F00-62DC-490D-913B-99D4CD3B89B4}"/>
              </a:ext>
            </a:extLst>
          </p:cNvPr>
          <p:cNvSpPr/>
          <p:nvPr/>
        </p:nvSpPr>
        <p:spPr>
          <a:xfrm>
            <a:off x="820278" y="563556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Flèche : pentagone 49">
            <a:extLst>
              <a:ext uri="{FF2B5EF4-FFF2-40B4-BE49-F238E27FC236}">
                <a16:creationId xmlns:a16="http://schemas.microsoft.com/office/drawing/2014/main" id="{3F938848-C78A-4291-8FCB-D52EB8F52677}"/>
              </a:ext>
            </a:extLst>
          </p:cNvPr>
          <p:cNvSpPr/>
          <p:nvPr/>
        </p:nvSpPr>
        <p:spPr>
          <a:xfrm>
            <a:off x="1061717" y="563457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lèche : pentagone 28">
            <a:extLst>
              <a:ext uri="{FF2B5EF4-FFF2-40B4-BE49-F238E27FC236}">
                <a16:creationId xmlns:a16="http://schemas.microsoft.com/office/drawing/2014/main" id="{A619244F-A366-4413-AE26-86D009A0EC37}"/>
              </a:ext>
            </a:extLst>
          </p:cNvPr>
          <p:cNvSpPr/>
          <p:nvPr/>
        </p:nvSpPr>
        <p:spPr>
          <a:xfrm>
            <a:off x="2056296" y="6017504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lèche : pentagone 30">
            <a:extLst>
              <a:ext uri="{FF2B5EF4-FFF2-40B4-BE49-F238E27FC236}">
                <a16:creationId xmlns:a16="http://schemas.microsoft.com/office/drawing/2014/main" id="{06BE3832-FB57-490B-AAB7-07D9F2754AD7}"/>
              </a:ext>
            </a:extLst>
          </p:cNvPr>
          <p:cNvSpPr/>
          <p:nvPr/>
        </p:nvSpPr>
        <p:spPr>
          <a:xfrm>
            <a:off x="2391141" y="601022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lèche : pentagone 31">
            <a:extLst>
              <a:ext uri="{FF2B5EF4-FFF2-40B4-BE49-F238E27FC236}">
                <a16:creationId xmlns:a16="http://schemas.microsoft.com/office/drawing/2014/main" id="{2A6A0F4E-7563-4E7A-B48F-6FCEBD10DA60}"/>
              </a:ext>
            </a:extLst>
          </p:cNvPr>
          <p:cNvSpPr/>
          <p:nvPr/>
        </p:nvSpPr>
        <p:spPr>
          <a:xfrm>
            <a:off x="2863790" y="6010221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4" name="Flèche : pentagone 32">
            <a:extLst>
              <a:ext uri="{FF2B5EF4-FFF2-40B4-BE49-F238E27FC236}">
                <a16:creationId xmlns:a16="http://schemas.microsoft.com/office/drawing/2014/main" id="{F80E1962-D2AF-4D30-8106-0F91E2AAD100}"/>
              </a:ext>
            </a:extLst>
          </p:cNvPr>
          <p:cNvSpPr/>
          <p:nvPr/>
        </p:nvSpPr>
        <p:spPr>
          <a:xfrm>
            <a:off x="3202863" y="6010221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5" name="Flèche : pentagone 44">
            <a:extLst>
              <a:ext uri="{FF2B5EF4-FFF2-40B4-BE49-F238E27FC236}">
                <a16:creationId xmlns:a16="http://schemas.microsoft.com/office/drawing/2014/main" id="{B46F96F4-9DEF-464D-B415-487FBDE59EA0}"/>
              </a:ext>
            </a:extLst>
          </p:cNvPr>
          <p:cNvSpPr/>
          <p:nvPr/>
        </p:nvSpPr>
        <p:spPr>
          <a:xfrm>
            <a:off x="3563770" y="601022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6" name="Flèche : pentagone 45">
            <a:extLst>
              <a:ext uri="{FF2B5EF4-FFF2-40B4-BE49-F238E27FC236}">
                <a16:creationId xmlns:a16="http://schemas.microsoft.com/office/drawing/2014/main" id="{7EB4D575-8F17-4814-9F33-9DD8F11147A9}"/>
              </a:ext>
            </a:extLst>
          </p:cNvPr>
          <p:cNvSpPr/>
          <p:nvPr/>
        </p:nvSpPr>
        <p:spPr>
          <a:xfrm>
            <a:off x="3804045" y="6012283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7" name="Flèche : pentagone 46">
            <a:extLst>
              <a:ext uri="{FF2B5EF4-FFF2-40B4-BE49-F238E27FC236}">
                <a16:creationId xmlns:a16="http://schemas.microsoft.com/office/drawing/2014/main" id="{376EB059-D15C-4051-8511-83B25289BDDC}"/>
              </a:ext>
            </a:extLst>
          </p:cNvPr>
          <p:cNvSpPr/>
          <p:nvPr/>
        </p:nvSpPr>
        <p:spPr>
          <a:xfrm>
            <a:off x="4157471" y="601120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8" name="Flèche : pentagone 47">
            <a:extLst>
              <a:ext uri="{FF2B5EF4-FFF2-40B4-BE49-F238E27FC236}">
                <a16:creationId xmlns:a16="http://schemas.microsoft.com/office/drawing/2014/main" id="{AE123727-7A5F-49C0-A43C-19FCA7882A5F}"/>
              </a:ext>
            </a:extLst>
          </p:cNvPr>
          <p:cNvSpPr/>
          <p:nvPr/>
        </p:nvSpPr>
        <p:spPr>
          <a:xfrm>
            <a:off x="4398911" y="6010222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Flèche : pentagone 48">
            <a:extLst>
              <a:ext uri="{FF2B5EF4-FFF2-40B4-BE49-F238E27FC236}">
                <a16:creationId xmlns:a16="http://schemas.microsoft.com/office/drawing/2014/main" id="{8F813F4E-0C36-48C9-80D1-7D03B3CF4D73}"/>
              </a:ext>
            </a:extLst>
          </p:cNvPr>
          <p:cNvSpPr/>
          <p:nvPr/>
        </p:nvSpPr>
        <p:spPr>
          <a:xfrm>
            <a:off x="847961" y="601120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0" name="Flèche : pentagone 49">
            <a:extLst>
              <a:ext uri="{FF2B5EF4-FFF2-40B4-BE49-F238E27FC236}">
                <a16:creationId xmlns:a16="http://schemas.microsoft.com/office/drawing/2014/main" id="{BC0C8D32-566B-4192-A3AE-8D692485BF9C}"/>
              </a:ext>
            </a:extLst>
          </p:cNvPr>
          <p:cNvSpPr/>
          <p:nvPr/>
        </p:nvSpPr>
        <p:spPr>
          <a:xfrm>
            <a:off x="1089400" y="6010222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1" name="Flèche : pentagone 27">
            <a:extLst>
              <a:ext uri="{FF2B5EF4-FFF2-40B4-BE49-F238E27FC236}">
                <a16:creationId xmlns:a16="http://schemas.microsoft.com/office/drawing/2014/main" id="{D2D8B500-2962-4393-BF1E-C15E05685726}"/>
              </a:ext>
            </a:extLst>
          </p:cNvPr>
          <p:cNvSpPr/>
          <p:nvPr/>
        </p:nvSpPr>
        <p:spPr>
          <a:xfrm>
            <a:off x="1584671" y="6406506"/>
            <a:ext cx="560930" cy="131186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2" name="Flèche : pentagone 28">
            <a:extLst>
              <a:ext uri="{FF2B5EF4-FFF2-40B4-BE49-F238E27FC236}">
                <a16:creationId xmlns:a16="http://schemas.microsoft.com/office/drawing/2014/main" id="{1D254178-A0C4-4A72-8064-AB28FD0AC2E1}"/>
              </a:ext>
            </a:extLst>
          </p:cNvPr>
          <p:cNvSpPr/>
          <p:nvPr/>
        </p:nvSpPr>
        <p:spPr>
          <a:xfrm>
            <a:off x="2165244" y="6406504"/>
            <a:ext cx="398200" cy="130865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3" name="Flèche : pentagone 29">
            <a:extLst>
              <a:ext uri="{FF2B5EF4-FFF2-40B4-BE49-F238E27FC236}">
                <a16:creationId xmlns:a16="http://schemas.microsoft.com/office/drawing/2014/main" id="{58E3C4CB-628F-4F6A-976E-2F04207F1DF6}"/>
              </a:ext>
            </a:extLst>
          </p:cNvPr>
          <p:cNvSpPr/>
          <p:nvPr/>
        </p:nvSpPr>
        <p:spPr>
          <a:xfrm rot="10800000">
            <a:off x="1336642" y="640650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4" name="Flèche : pentagone 30">
            <a:extLst>
              <a:ext uri="{FF2B5EF4-FFF2-40B4-BE49-F238E27FC236}">
                <a16:creationId xmlns:a16="http://schemas.microsoft.com/office/drawing/2014/main" id="{598F0B8F-F0F8-46F9-8A9D-D34205B95495}"/>
              </a:ext>
            </a:extLst>
          </p:cNvPr>
          <p:cNvSpPr/>
          <p:nvPr/>
        </p:nvSpPr>
        <p:spPr>
          <a:xfrm>
            <a:off x="2584251" y="6399222"/>
            <a:ext cx="262109" cy="130866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5" name="Flèche : pentagone 31">
            <a:extLst>
              <a:ext uri="{FF2B5EF4-FFF2-40B4-BE49-F238E27FC236}">
                <a16:creationId xmlns:a16="http://schemas.microsoft.com/office/drawing/2014/main" id="{02E63ABE-944C-4C61-9B9C-2E7B11D268C1}"/>
              </a:ext>
            </a:extLst>
          </p:cNvPr>
          <p:cNvSpPr/>
          <p:nvPr/>
        </p:nvSpPr>
        <p:spPr>
          <a:xfrm>
            <a:off x="2859688" y="6399221"/>
            <a:ext cx="325744" cy="13847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6" name="Flèche : pentagone 32">
            <a:extLst>
              <a:ext uri="{FF2B5EF4-FFF2-40B4-BE49-F238E27FC236}">
                <a16:creationId xmlns:a16="http://schemas.microsoft.com/office/drawing/2014/main" id="{DA6078D7-FE2D-4A24-8873-8280EC6A5A7A}"/>
              </a:ext>
            </a:extLst>
          </p:cNvPr>
          <p:cNvSpPr/>
          <p:nvPr/>
        </p:nvSpPr>
        <p:spPr>
          <a:xfrm>
            <a:off x="3198761" y="6399221"/>
            <a:ext cx="326769" cy="13847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7" name="Flèche : pentagone 44">
            <a:extLst>
              <a:ext uri="{FF2B5EF4-FFF2-40B4-BE49-F238E27FC236}">
                <a16:creationId xmlns:a16="http://schemas.microsoft.com/office/drawing/2014/main" id="{812FC4F5-B387-4219-9CAD-5D01D44F85DC}"/>
              </a:ext>
            </a:extLst>
          </p:cNvPr>
          <p:cNvSpPr/>
          <p:nvPr/>
        </p:nvSpPr>
        <p:spPr>
          <a:xfrm rot="10800000">
            <a:off x="3559668" y="6399221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8" name="Flèche : pentagone 45">
            <a:extLst>
              <a:ext uri="{FF2B5EF4-FFF2-40B4-BE49-F238E27FC236}">
                <a16:creationId xmlns:a16="http://schemas.microsoft.com/office/drawing/2014/main" id="{4C49AAAD-5A45-4302-8835-52D10BCA5619}"/>
              </a:ext>
            </a:extLst>
          </p:cNvPr>
          <p:cNvSpPr/>
          <p:nvPr/>
        </p:nvSpPr>
        <p:spPr>
          <a:xfrm rot="10800000">
            <a:off x="3799943" y="6401283"/>
            <a:ext cx="32574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9" name="Flèche : pentagone 46">
            <a:extLst>
              <a:ext uri="{FF2B5EF4-FFF2-40B4-BE49-F238E27FC236}">
                <a16:creationId xmlns:a16="http://schemas.microsoft.com/office/drawing/2014/main" id="{B9E517ED-6FA0-4006-91DA-F257C825DDD3}"/>
              </a:ext>
            </a:extLst>
          </p:cNvPr>
          <p:cNvSpPr/>
          <p:nvPr/>
        </p:nvSpPr>
        <p:spPr>
          <a:xfrm>
            <a:off x="4153369" y="640020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0" name="Flèche : pentagone 47">
            <a:extLst>
              <a:ext uri="{FF2B5EF4-FFF2-40B4-BE49-F238E27FC236}">
                <a16:creationId xmlns:a16="http://schemas.microsoft.com/office/drawing/2014/main" id="{3D5072AE-9FDA-4EA7-9AE0-694B53331F65}"/>
              </a:ext>
            </a:extLst>
          </p:cNvPr>
          <p:cNvSpPr/>
          <p:nvPr/>
        </p:nvSpPr>
        <p:spPr>
          <a:xfrm>
            <a:off x="4394809" y="639922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1" name="Flèche : pentagone 48">
            <a:extLst>
              <a:ext uri="{FF2B5EF4-FFF2-40B4-BE49-F238E27FC236}">
                <a16:creationId xmlns:a16="http://schemas.microsoft.com/office/drawing/2014/main" id="{842ACED6-04DE-48D0-B083-C64E40D0C4C3}"/>
              </a:ext>
            </a:extLst>
          </p:cNvPr>
          <p:cNvSpPr/>
          <p:nvPr/>
        </p:nvSpPr>
        <p:spPr>
          <a:xfrm rot="10800000">
            <a:off x="820563" y="640020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2" name="Flèche : pentagone 49">
            <a:extLst>
              <a:ext uri="{FF2B5EF4-FFF2-40B4-BE49-F238E27FC236}">
                <a16:creationId xmlns:a16="http://schemas.microsoft.com/office/drawing/2014/main" id="{CBB7A9FF-BED4-42C4-BA09-FF17A5780858}"/>
              </a:ext>
            </a:extLst>
          </p:cNvPr>
          <p:cNvSpPr/>
          <p:nvPr/>
        </p:nvSpPr>
        <p:spPr>
          <a:xfrm rot="10800000">
            <a:off x="1062002" y="639922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3" name="Flèche : pentagone 27">
            <a:extLst>
              <a:ext uri="{FF2B5EF4-FFF2-40B4-BE49-F238E27FC236}">
                <a16:creationId xmlns:a16="http://schemas.microsoft.com/office/drawing/2014/main" id="{B9F0CF83-3929-4705-BA3C-11AD9748C03C}"/>
              </a:ext>
            </a:extLst>
          </p:cNvPr>
          <p:cNvSpPr/>
          <p:nvPr/>
        </p:nvSpPr>
        <p:spPr>
          <a:xfrm>
            <a:off x="1592873" y="6806711"/>
            <a:ext cx="309587" cy="138469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4" name="Flèche : pentagone 28">
            <a:extLst>
              <a:ext uri="{FF2B5EF4-FFF2-40B4-BE49-F238E27FC236}">
                <a16:creationId xmlns:a16="http://schemas.microsoft.com/office/drawing/2014/main" id="{90022DB2-A3B7-4C04-BD4B-B346381DF0DD}"/>
              </a:ext>
            </a:extLst>
          </p:cNvPr>
          <p:cNvSpPr/>
          <p:nvPr/>
        </p:nvSpPr>
        <p:spPr>
          <a:xfrm>
            <a:off x="2060396" y="6806709"/>
            <a:ext cx="326769" cy="13847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5" name="Flèche : pentagone 29">
            <a:extLst>
              <a:ext uri="{FF2B5EF4-FFF2-40B4-BE49-F238E27FC236}">
                <a16:creationId xmlns:a16="http://schemas.microsoft.com/office/drawing/2014/main" id="{2DDC5A53-7DCE-4356-A570-C6220F903424}"/>
              </a:ext>
            </a:extLst>
          </p:cNvPr>
          <p:cNvSpPr/>
          <p:nvPr/>
        </p:nvSpPr>
        <p:spPr>
          <a:xfrm rot="10800000">
            <a:off x="1100377" y="6806711"/>
            <a:ext cx="465098" cy="131185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6" name="Flèche : pentagone 30">
            <a:extLst>
              <a:ext uri="{FF2B5EF4-FFF2-40B4-BE49-F238E27FC236}">
                <a16:creationId xmlns:a16="http://schemas.microsoft.com/office/drawing/2014/main" id="{3DF90DEC-DC50-4281-AF91-725F6216543C}"/>
              </a:ext>
            </a:extLst>
          </p:cNvPr>
          <p:cNvSpPr/>
          <p:nvPr/>
        </p:nvSpPr>
        <p:spPr>
          <a:xfrm>
            <a:off x="2395242" y="6799427"/>
            <a:ext cx="459320" cy="138470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7" name="Flèche : pentagone 31">
            <a:extLst>
              <a:ext uri="{FF2B5EF4-FFF2-40B4-BE49-F238E27FC236}">
                <a16:creationId xmlns:a16="http://schemas.microsoft.com/office/drawing/2014/main" id="{9B66819B-5091-4562-9827-6477FD806B94}"/>
              </a:ext>
            </a:extLst>
          </p:cNvPr>
          <p:cNvSpPr/>
          <p:nvPr/>
        </p:nvSpPr>
        <p:spPr>
          <a:xfrm>
            <a:off x="2867890" y="6799426"/>
            <a:ext cx="325744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8" name="Flèche : pentagone 32">
            <a:extLst>
              <a:ext uri="{FF2B5EF4-FFF2-40B4-BE49-F238E27FC236}">
                <a16:creationId xmlns:a16="http://schemas.microsoft.com/office/drawing/2014/main" id="{53EC7B25-0699-4261-A154-14EECE202135}"/>
              </a:ext>
            </a:extLst>
          </p:cNvPr>
          <p:cNvSpPr/>
          <p:nvPr/>
        </p:nvSpPr>
        <p:spPr>
          <a:xfrm>
            <a:off x="3206963" y="6799426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Flèche : pentagone 44">
            <a:extLst>
              <a:ext uri="{FF2B5EF4-FFF2-40B4-BE49-F238E27FC236}">
                <a16:creationId xmlns:a16="http://schemas.microsoft.com/office/drawing/2014/main" id="{A2CB9AB7-444A-4315-88AC-193F03B3C565}"/>
              </a:ext>
            </a:extLst>
          </p:cNvPr>
          <p:cNvSpPr/>
          <p:nvPr/>
        </p:nvSpPr>
        <p:spPr>
          <a:xfrm>
            <a:off x="3567870" y="679942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Flèche : pentagone 48">
            <a:extLst>
              <a:ext uri="{FF2B5EF4-FFF2-40B4-BE49-F238E27FC236}">
                <a16:creationId xmlns:a16="http://schemas.microsoft.com/office/drawing/2014/main" id="{5E8D4D18-C4B7-429C-8FC5-D23FF2C22145}"/>
              </a:ext>
            </a:extLst>
          </p:cNvPr>
          <p:cNvSpPr/>
          <p:nvPr/>
        </p:nvSpPr>
        <p:spPr>
          <a:xfrm>
            <a:off x="852061" y="6800412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1" name="Flèche : pentagone 28">
            <a:extLst>
              <a:ext uri="{FF2B5EF4-FFF2-40B4-BE49-F238E27FC236}">
                <a16:creationId xmlns:a16="http://schemas.microsoft.com/office/drawing/2014/main" id="{2511DF1E-FF54-4043-91DF-4784E20157F4}"/>
              </a:ext>
            </a:extLst>
          </p:cNvPr>
          <p:cNvSpPr/>
          <p:nvPr/>
        </p:nvSpPr>
        <p:spPr>
          <a:xfrm rot="10800000">
            <a:off x="1539771" y="6010219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2" name="Flèche : pentagone 28">
            <a:extLst>
              <a:ext uri="{FF2B5EF4-FFF2-40B4-BE49-F238E27FC236}">
                <a16:creationId xmlns:a16="http://schemas.microsoft.com/office/drawing/2014/main" id="{6EB4E01B-2CCD-471D-8F36-01E8E43A2CE5}"/>
              </a:ext>
            </a:extLst>
          </p:cNvPr>
          <p:cNvSpPr/>
          <p:nvPr/>
        </p:nvSpPr>
        <p:spPr>
          <a:xfrm rot="10800000">
            <a:off x="1776631" y="6017502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3" name="Flèche : pentagone 28">
            <a:extLst>
              <a:ext uri="{FF2B5EF4-FFF2-40B4-BE49-F238E27FC236}">
                <a16:creationId xmlns:a16="http://schemas.microsoft.com/office/drawing/2014/main" id="{FD1196B1-BAF9-41D2-8EC4-5FFFFBB8EC64}"/>
              </a:ext>
            </a:extLst>
          </p:cNvPr>
          <p:cNvSpPr/>
          <p:nvPr/>
        </p:nvSpPr>
        <p:spPr>
          <a:xfrm>
            <a:off x="1916914" y="6799426"/>
            <a:ext cx="130153" cy="138470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4" name="Cadre 553">
            <a:extLst>
              <a:ext uri="{FF2B5EF4-FFF2-40B4-BE49-F238E27FC236}">
                <a16:creationId xmlns:a16="http://schemas.microsoft.com/office/drawing/2014/main" id="{1A7A5F47-0BB7-485C-A4E0-C1F158B2AA33}"/>
              </a:ext>
            </a:extLst>
          </p:cNvPr>
          <p:cNvSpPr/>
          <p:nvPr/>
        </p:nvSpPr>
        <p:spPr>
          <a:xfrm>
            <a:off x="587778" y="5478655"/>
            <a:ext cx="4320717" cy="1928487"/>
          </a:xfrm>
          <a:prstGeom prst="frame">
            <a:avLst>
              <a:gd name="adj1" fmla="val 434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55" name="Flèche : pentagone 27">
            <a:extLst>
              <a:ext uri="{FF2B5EF4-FFF2-40B4-BE49-F238E27FC236}">
                <a16:creationId xmlns:a16="http://schemas.microsoft.com/office/drawing/2014/main" id="{201AC6B2-A0F6-4EF8-A9F5-73818B1EED14}"/>
              </a:ext>
            </a:extLst>
          </p:cNvPr>
          <p:cNvSpPr/>
          <p:nvPr/>
        </p:nvSpPr>
        <p:spPr>
          <a:xfrm>
            <a:off x="1590948" y="7112149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6" name="Flèche : pentagone 28">
            <a:extLst>
              <a:ext uri="{FF2B5EF4-FFF2-40B4-BE49-F238E27FC236}">
                <a16:creationId xmlns:a16="http://schemas.microsoft.com/office/drawing/2014/main" id="{3EEFE572-62CD-458B-A4E0-EA7C3DF89965}"/>
              </a:ext>
            </a:extLst>
          </p:cNvPr>
          <p:cNvSpPr/>
          <p:nvPr/>
        </p:nvSpPr>
        <p:spPr>
          <a:xfrm>
            <a:off x="2058471" y="7112147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7" name="Flèche : pentagone 29">
            <a:extLst>
              <a:ext uri="{FF2B5EF4-FFF2-40B4-BE49-F238E27FC236}">
                <a16:creationId xmlns:a16="http://schemas.microsoft.com/office/drawing/2014/main" id="{1BD8D43E-BB9C-45DF-B994-FE01ED567C12}"/>
              </a:ext>
            </a:extLst>
          </p:cNvPr>
          <p:cNvSpPr/>
          <p:nvPr/>
        </p:nvSpPr>
        <p:spPr>
          <a:xfrm>
            <a:off x="1366215" y="7112149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8" name="Flèche : pentagone 30">
            <a:extLst>
              <a:ext uri="{FF2B5EF4-FFF2-40B4-BE49-F238E27FC236}">
                <a16:creationId xmlns:a16="http://schemas.microsoft.com/office/drawing/2014/main" id="{AE40CEC1-72EC-4548-B747-1F3B558690A7}"/>
              </a:ext>
            </a:extLst>
          </p:cNvPr>
          <p:cNvSpPr/>
          <p:nvPr/>
        </p:nvSpPr>
        <p:spPr>
          <a:xfrm>
            <a:off x="2393316" y="7104864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9" name="Flèche : pentagone 31">
            <a:extLst>
              <a:ext uri="{FF2B5EF4-FFF2-40B4-BE49-F238E27FC236}">
                <a16:creationId xmlns:a16="http://schemas.microsoft.com/office/drawing/2014/main" id="{56148473-E4C8-4762-9C39-3DD8023B8005}"/>
              </a:ext>
            </a:extLst>
          </p:cNvPr>
          <p:cNvSpPr/>
          <p:nvPr/>
        </p:nvSpPr>
        <p:spPr>
          <a:xfrm>
            <a:off x="2865965" y="7104864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0" name="Flèche : pentagone 32">
            <a:extLst>
              <a:ext uri="{FF2B5EF4-FFF2-40B4-BE49-F238E27FC236}">
                <a16:creationId xmlns:a16="http://schemas.microsoft.com/office/drawing/2014/main" id="{14A6CACC-EC65-4790-960C-10BC0689986A}"/>
              </a:ext>
            </a:extLst>
          </p:cNvPr>
          <p:cNvSpPr/>
          <p:nvPr/>
        </p:nvSpPr>
        <p:spPr>
          <a:xfrm>
            <a:off x="3205038" y="7104864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1" name="Flèche : pentagone 44">
            <a:extLst>
              <a:ext uri="{FF2B5EF4-FFF2-40B4-BE49-F238E27FC236}">
                <a16:creationId xmlns:a16="http://schemas.microsoft.com/office/drawing/2014/main" id="{0E4A67C7-D719-4C01-9F79-1C8CD19ACA8F}"/>
              </a:ext>
            </a:extLst>
          </p:cNvPr>
          <p:cNvSpPr/>
          <p:nvPr/>
        </p:nvSpPr>
        <p:spPr>
          <a:xfrm rot="10800000">
            <a:off x="3565945" y="7104864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2" name="Flèche : pentagone 45">
            <a:extLst>
              <a:ext uri="{FF2B5EF4-FFF2-40B4-BE49-F238E27FC236}">
                <a16:creationId xmlns:a16="http://schemas.microsoft.com/office/drawing/2014/main" id="{C890A284-73EC-44C6-BDAF-5F4C609511E3}"/>
              </a:ext>
            </a:extLst>
          </p:cNvPr>
          <p:cNvSpPr/>
          <p:nvPr/>
        </p:nvSpPr>
        <p:spPr>
          <a:xfrm rot="10800000">
            <a:off x="3806220" y="7106926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3" name="Flèche : pentagone 46">
            <a:extLst>
              <a:ext uri="{FF2B5EF4-FFF2-40B4-BE49-F238E27FC236}">
                <a16:creationId xmlns:a16="http://schemas.microsoft.com/office/drawing/2014/main" id="{B1976C77-1817-4A6F-AA3A-62493A384F3F}"/>
              </a:ext>
            </a:extLst>
          </p:cNvPr>
          <p:cNvSpPr/>
          <p:nvPr/>
        </p:nvSpPr>
        <p:spPr>
          <a:xfrm>
            <a:off x="4159646" y="7105850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4" name="Flèche : pentagone 47">
            <a:extLst>
              <a:ext uri="{FF2B5EF4-FFF2-40B4-BE49-F238E27FC236}">
                <a16:creationId xmlns:a16="http://schemas.microsoft.com/office/drawing/2014/main" id="{4146BE54-6FBB-4784-9EBE-122483ACEDC4}"/>
              </a:ext>
            </a:extLst>
          </p:cNvPr>
          <p:cNvSpPr/>
          <p:nvPr/>
        </p:nvSpPr>
        <p:spPr>
          <a:xfrm>
            <a:off x="4401086" y="7104865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5" name="Flèche : pentagone 48">
            <a:extLst>
              <a:ext uri="{FF2B5EF4-FFF2-40B4-BE49-F238E27FC236}">
                <a16:creationId xmlns:a16="http://schemas.microsoft.com/office/drawing/2014/main" id="{5BFAEC1B-B807-4175-8B8C-8CC3B354BA83}"/>
              </a:ext>
            </a:extLst>
          </p:cNvPr>
          <p:cNvSpPr/>
          <p:nvPr/>
        </p:nvSpPr>
        <p:spPr>
          <a:xfrm>
            <a:off x="850136" y="7105850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6" name="Flèche : pentagone 49">
            <a:extLst>
              <a:ext uri="{FF2B5EF4-FFF2-40B4-BE49-F238E27FC236}">
                <a16:creationId xmlns:a16="http://schemas.microsoft.com/office/drawing/2014/main" id="{113F5860-1A61-4DED-A319-5BD4FDC3BD79}"/>
              </a:ext>
            </a:extLst>
          </p:cNvPr>
          <p:cNvSpPr/>
          <p:nvPr/>
        </p:nvSpPr>
        <p:spPr>
          <a:xfrm>
            <a:off x="1091575" y="7104865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9" name="ZoneTexte 568">
            <a:extLst>
              <a:ext uri="{FF2B5EF4-FFF2-40B4-BE49-F238E27FC236}">
                <a16:creationId xmlns:a16="http://schemas.microsoft.com/office/drawing/2014/main" id="{01DE457A-A684-4CE4-989B-36EFF37F6B5B}"/>
              </a:ext>
            </a:extLst>
          </p:cNvPr>
          <p:cNvSpPr txBox="1"/>
          <p:nvPr/>
        </p:nvSpPr>
        <p:spPr>
          <a:xfrm>
            <a:off x="568729" y="7365892"/>
            <a:ext cx="94436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400" dirty="0" err="1">
                <a:solidFill>
                  <a:srgbClr val="ED7D31"/>
                </a:solidFill>
                <a:sym typeface="Wingdings" panose="05000000000000000000" pitchFamily="2" charset="2"/>
              </a:rPr>
              <a:t>Prophages</a:t>
            </a:r>
            <a:endParaRPr lang="fr-FR" sz="1050" dirty="0">
              <a:solidFill>
                <a:srgbClr val="ED7D31"/>
              </a:solidFill>
            </a:endParaRPr>
          </a:p>
        </p:txBody>
      </p:sp>
      <p:sp>
        <p:nvSpPr>
          <p:cNvPr id="572" name="ZoneTexte 571">
            <a:extLst>
              <a:ext uri="{FF2B5EF4-FFF2-40B4-BE49-F238E27FC236}">
                <a16:creationId xmlns:a16="http://schemas.microsoft.com/office/drawing/2014/main" id="{6B48D9C9-B5E1-4635-8D86-36ED779B53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A5A48561-9EF6-466E-8D67-19916D702293}"/>
              </a:ext>
            </a:extLst>
          </p:cNvPr>
          <p:cNvSpPr txBox="1"/>
          <p:nvPr/>
        </p:nvSpPr>
        <p:spPr>
          <a:xfrm>
            <a:off x="1462597" y="7390128"/>
            <a:ext cx="143092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400" dirty="0" err="1">
                <a:solidFill>
                  <a:srgbClr val="C00000"/>
                </a:solidFill>
                <a:sym typeface="Wingdings" panose="05000000000000000000" pitchFamily="2" charset="2"/>
              </a:rPr>
              <a:t>Expressed</a:t>
            </a:r>
            <a:r>
              <a:rPr lang="nl-BE" sz="1400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nl-BE" sz="1400" dirty="0" err="1">
                <a:solidFill>
                  <a:srgbClr val="C00000"/>
                </a:solidFill>
                <a:sym typeface="Wingdings" panose="05000000000000000000" pitchFamily="2" charset="2"/>
              </a:rPr>
              <a:t>genes</a:t>
            </a:r>
            <a:endParaRPr lang="fr-FR" sz="1050" dirty="0">
              <a:solidFill>
                <a:srgbClr val="C00000"/>
              </a:solidFill>
            </a:endParaRPr>
          </a:p>
        </p:txBody>
      </p:sp>
      <p:sp>
        <p:nvSpPr>
          <p:cNvPr id="168" name="Rectangle : coins arrondis 167">
            <a:extLst>
              <a:ext uri="{FF2B5EF4-FFF2-40B4-BE49-F238E27FC236}">
                <a16:creationId xmlns:a16="http://schemas.microsoft.com/office/drawing/2014/main" id="{66022C5E-74F2-4BF7-913B-7D702A5F4C07}"/>
              </a:ext>
            </a:extLst>
          </p:cNvPr>
          <p:cNvSpPr/>
          <p:nvPr/>
        </p:nvSpPr>
        <p:spPr>
          <a:xfrm>
            <a:off x="5198823" y="3382529"/>
            <a:ext cx="3681036" cy="620707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Identification of prophages in contigs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 0,7 M contigs (3.8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BD4DEB68-3E5A-481B-98BF-883319E919E0}"/>
              </a:ext>
            </a:extLst>
          </p:cNvPr>
          <p:cNvSpPr/>
          <p:nvPr/>
        </p:nvSpPr>
        <p:spPr>
          <a:xfrm>
            <a:off x="7572911" y="2309593"/>
            <a:ext cx="4231162" cy="60275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>
                <a:solidFill>
                  <a:schemeClr val="tx1"/>
                </a:solidFill>
              </a:rPr>
              <a:t>Filtering</a:t>
            </a:r>
            <a:r>
              <a:rPr lang="fr-BE" sz="1400" dirty="0">
                <a:solidFill>
                  <a:schemeClr val="tx1"/>
                </a:solidFill>
              </a:rPr>
              <a:t> contigs &gt;3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11 M contigs (52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0" name="Rectangle : coins arrondis 169">
            <a:extLst>
              <a:ext uri="{FF2B5EF4-FFF2-40B4-BE49-F238E27FC236}">
                <a16:creationId xmlns:a16="http://schemas.microsoft.com/office/drawing/2014/main" id="{292BD716-81C2-4AA9-8F4C-5C55FF751D75}"/>
              </a:ext>
            </a:extLst>
          </p:cNvPr>
          <p:cNvSpPr/>
          <p:nvPr/>
        </p:nvSpPr>
        <p:spPr>
          <a:xfrm>
            <a:off x="7572911" y="1217630"/>
            <a:ext cx="4320674" cy="668960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bg1"/>
                </a:solidFill>
              </a:rPr>
              <a:t>TARA </a:t>
            </a:r>
            <a:r>
              <a:rPr lang="fr-BE" sz="1400" dirty="0" err="1">
                <a:solidFill>
                  <a:schemeClr val="bg1"/>
                </a:solidFill>
              </a:rPr>
              <a:t>Oceans</a:t>
            </a:r>
            <a:endParaRPr lang="fr-BE" sz="1400" dirty="0">
              <a:solidFill>
                <a:schemeClr val="bg1"/>
              </a:solidFill>
            </a:endParaRPr>
          </a:p>
          <a:p>
            <a:pPr algn="ctr"/>
            <a:r>
              <a:rPr lang="fr-BE" sz="1400" dirty="0">
                <a:solidFill>
                  <a:schemeClr val="bg1"/>
                </a:solidFill>
              </a:rPr>
              <a:t>86 M contigs (154 M </a:t>
            </a:r>
            <a:r>
              <a:rPr lang="fr-BE" sz="1400" dirty="0" err="1">
                <a:solidFill>
                  <a:schemeClr val="bg1"/>
                </a:solidFill>
              </a:rPr>
              <a:t>genes</a:t>
            </a:r>
            <a:r>
              <a:rPr lang="fr-BE" sz="14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172" name="Diagramme 171">
            <a:extLst>
              <a:ext uri="{FF2B5EF4-FFF2-40B4-BE49-F238E27FC236}">
                <a16:creationId xmlns:a16="http://schemas.microsoft.com/office/drawing/2014/main" id="{0BC945F6-A10A-4BA0-8A82-F0EFD0894E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9504182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4" name="ZoneTexte 173">
            <a:extLst>
              <a:ext uri="{FF2B5EF4-FFF2-40B4-BE49-F238E27FC236}">
                <a16:creationId xmlns:a16="http://schemas.microsoft.com/office/drawing/2014/main" id="{210A93EE-1472-4EF5-AA5A-A59F2975474B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20308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lèche : bas 180">
            <a:extLst>
              <a:ext uri="{FF2B5EF4-FFF2-40B4-BE49-F238E27FC236}">
                <a16:creationId xmlns:a16="http://schemas.microsoft.com/office/drawing/2014/main" id="{34D264E2-D561-4D18-A637-4F270F6D22D1}"/>
              </a:ext>
            </a:extLst>
          </p:cNvPr>
          <p:cNvSpPr/>
          <p:nvPr/>
        </p:nvSpPr>
        <p:spPr>
          <a:xfrm>
            <a:off x="9610493" y="194206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BF8D90BA-6D2D-4010-ADF9-E7B8397CD2C9}"/>
              </a:ext>
            </a:extLst>
          </p:cNvPr>
          <p:cNvSpPr/>
          <p:nvPr/>
        </p:nvSpPr>
        <p:spPr>
          <a:xfrm>
            <a:off x="9353206" y="3375342"/>
            <a:ext cx="3260609" cy="5825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Tyrosine recombinase </a:t>
            </a:r>
            <a:r>
              <a:rPr lang="fr-BE" sz="1400" dirty="0" err="1">
                <a:solidFill>
                  <a:schemeClr val="tx1"/>
                </a:solidFill>
              </a:rPr>
              <a:t>detection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100.000 sequences</a:t>
            </a:r>
          </a:p>
        </p:txBody>
      </p:sp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D74E73BB-4CB8-4ADF-AE61-DEB9D506058E}"/>
              </a:ext>
            </a:extLst>
          </p:cNvPr>
          <p:cNvSpPr/>
          <p:nvPr/>
        </p:nvSpPr>
        <p:spPr>
          <a:xfrm>
            <a:off x="7520189" y="5668183"/>
            <a:ext cx="4283884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Extraction de tout les gènes exprimés dans un prophage contenant une Tyrosine Recombinase</a:t>
            </a:r>
          </a:p>
          <a:p>
            <a:pPr algn="ctr"/>
            <a:r>
              <a:rPr lang="fr-BE" sz="1200" dirty="0">
                <a:solidFill>
                  <a:schemeClr val="tx1"/>
                </a:solidFill>
              </a:rPr>
              <a:t>3667 gènes</a:t>
            </a:r>
          </a:p>
        </p:txBody>
      </p:sp>
      <p:sp>
        <p:nvSpPr>
          <p:cNvPr id="193" name="Flèche : pentagone 192">
            <a:extLst>
              <a:ext uri="{FF2B5EF4-FFF2-40B4-BE49-F238E27FC236}">
                <a16:creationId xmlns:a16="http://schemas.microsoft.com/office/drawing/2014/main" id="{E31D5048-C7EB-43E7-A8BF-789F93BC171A}"/>
              </a:ext>
            </a:extLst>
          </p:cNvPr>
          <p:cNvSpPr/>
          <p:nvPr/>
        </p:nvSpPr>
        <p:spPr>
          <a:xfrm>
            <a:off x="10693089" y="827579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5" name="Titre 1">
            <a:extLst>
              <a:ext uri="{FF2B5EF4-FFF2-40B4-BE49-F238E27FC236}">
                <a16:creationId xmlns:a16="http://schemas.microsoft.com/office/drawing/2014/main" id="{D9A8545F-4CF4-44B4-B95F-091E9247048F}"/>
              </a:ext>
            </a:extLst>
          </p:cNvPr>
          <p:cNvSpPr txBox="1">
            <a:spLocks/>
          </p:cNvSpPr>
          <p:nvPr/>
        </p:nvSpPr>
        <p:spPr>
          <a:xfrm>
            <a:off x="9526657" y="7646253"/>
            <a:ext cx="1113949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Système de défense candidat</a:t>
            </a:r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C27A5078-01EA-429A-963F-B40A200155AC}"/>
              </a:ext>
            </a:extLst>
          </p:cNvPr>
          <p:cNvCxnSpPr>
            <a:cxnSpLocks/>
          </p:cNvCxnSpPr>
          <p:nvPr/>
        </p:nvCxnSpPr>
        <p:spPr>
          <a:xfrm>
            <a:off x="10693089" y="857529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Titre 1">
            <a:extLst>
              <a:ext uri="{FF2B5EF4-FFF2-40B4-BE49-F238E27FC236}">
                <a16:creationId xmlns:a16="http://schemas.microsoft.com/office/drawing/2014/main" id="{32A4A09F-94FB-42AD-8B75-6B0CE79804BD}"/>
              </a:ext>
            </a:extLst>
          </p:cNvPr>
          <p:cNvSpPr txBox="1">
            <a:spLocks/>
          </p:cNvSpPr>
          <p:nvPr/>
        </p:nvSpPr>
        <p:spPr>
          <a:xfrm>
            <a:off x="10614834" y="8573203"/>
            <a:ext cx="643164" cy="229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y</a:t>
            </a:r>
          </a:p>
        </p:txBody>
      </p:sp>
      <p:sp>
        <p:nvSpPr>
          <p:cNvPr id="202" name="Flèche : pentagone 201">
            <a:extLst>
              <a:ext uri="{FF2B5EF4-FFF2-40B4-BE49-F238E27FC236}">
                <a16:creationId xmlns:a16="http://schemas.microsoft.com/office/drawing/2014/main" id="{8ABA07D3-7B4F-4660-B863-2A634A24AB1D}"/>
              </a:ext>
            </a:extLst>
          </p:cNvPr>
          <p:cNvSpPr/>
          <p:nvPr/>
        </p:nvSpPr>
        <p:spPr>
          <a:xfrm rot="10800000">
            <a:off x="11200797" y="826409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110C5B37-9D8B-42D9-8B4D-36847F0E39E6}"/>
              </a:ext>
            </a:extLst>
          </p:cNvPr>
          <p:cNvCxnSpPr>
            <a:cxnSpLocks/>
          </p:cNvCxnSpPr>
          <p:nvPr/>
        </p:nvCxnSpPr>
        <p:spPr>
          <a:xfrm>
            <a:off x="7724169" y="8840123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Rectangle : coins arrondis 209">
            <a:extLst>
              <a:ext uri="{FF2B5EF4-FFF2-40B4-BE49-F238E27FC236}">
                <a16:creationId xmlns:a16="http://schemas.microsoft.com/office/drawing/2014/main" id="{2DCB5C53-E7C9-4AA1-884C-8CC0647535A8}"/>
              </a:ext>
            </a:extLst>
          </p:cNvPr>
          <p:cNvSpPr/>
          <p:nvPr/>
        </p:nvSpPr>
        <p:spPr>
          <a:xfrm>
            <a:off x="7572911" y="6726889"/>
            <a:ext cx="4283884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familles protéiques des gènes avec HMMER et la base de données PFAM</a:t>
            </a:r>
          </a:p>
        </p:txBody>
      </p:sp>
      <p:cxnSp>
        <p:nvCxnSpPr>
          <p:cNvPr id="211" name="Connecteur droit 210">
            <a:extLst>
              <a:ext uri="{FF2B5EF4-FFF2-40B4-BE49-F238E27FC236}">
                <a16:creationId xmlns:a16="http://schemas.microsoft.com/office/drawing/2014/main" id="{24D88C24-9C30-4F8A-96C6-5045CADA60A1}"/>
              </a:ext>
            </a:extLst>
          </p:cNvPr>
          <p:cNvCxnSpPr>
            <a:cxnSpLocks/>
            <a:endCxn id="224" idx="0"/>
          </p:cNvCxnSpPr>
          <p:nvPr/>
        </p:nvCxnSpPr>
        <p:spPr>
          <a:xfrm flipV="1">
            <a:off x="7446315" y="7027742"/>
            <a:ext cx="2220234" cy="3478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Cadre 211">
            <a:extLst>
              <a:ext uri="{FF2B5EF4-FFF2-40B4-BE49-F238E27FC236}">
                <a16:creationId xmlns:a16="http://schemas.microsoft.com/office/drawing/2014/main" id="{9701FFAC-D0E0-4F0C-8DFE-5690BE7F2476}"/>
              </a:ext>
            </a:extLst>
          </p:cNvPr>
          <p:cNvSpPr/>
          <p:nvPr/>
        </p:nvSpPr>
        <p:spPr>
          <a:xfrm>
            <a:off x="5074620" y="7397281"/>
            <a:ext cx="2371695" cy="639277"/>
          </a:xfrm>
          <a:prstGeom prst="frame">
            <a:avLst>
              <a:gd name="adj1" fmla="val 35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213" name="Titre 1">
            <a:extLst>
              <a:ext uri="{FF2B5EF4-FFF2-40B4-BE49-F238E27FC236}">
                <a16:creationId xmlns:a16="http://schemas.microsoft.com/office/drawing/2014/main" id="{BF729057-EC8F-4245-8305-681AA28A0FDB}"/>
              </a:ext>
            </a:extLst>
          </p:cNvPr>
          <p:cNvSpPr txBox="1">
            <a:spLocks/>
          </p:cNvSpPr>
          <p:nvPr/>
        </p:nvSpPr>
        <p:spPr>
          <a:xfrm>
            <a:off x="5144824" y="7360339"/>
            <a:ext cx="2371694" cy="626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1100" dirty="0"/>
              <a:t>Conservation de l’ordre des gènes prédits dans d’autres (meta)-génomes</a:t>
            </a:r>
          </a:p>
        </p:txBody>
      </p: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494F2EC-D78A-4283-944F-D171309D3C11}"/>
              </a:ext>
            </a:extLst>
          </p:cNvPr>
          <p:cNvCxnSpPr>
            <a:cxnSpLocks/>
          </p:cNvCxnSpPr>
          <p:nvPr/>
        </p:nvCxnSpPr>
        <p:spPr>
          <a:xfrm>
            <a:off x="5926846" y="5634136"/>
            <a:ext cx="149386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Connecteur droit 215">
            <a:extLst>
              <a:ext uri="{FF2B5EF4-FFF2-40B4-BE49-F238E27FC236}">
                <a16:creationId xmlns:a16="http://schemas.microsoft.com/office/drawing/2014/main" id="{126615B8-D769-47EB-9265-926D306D2E14}"/>
              </a:ext>
            </a:extLst>
          </p:cNvPr>
          <p:cNvCxnSpPr>
            <a:cxnSpLocks/>
          </p:cNvCxnSpPr>
          <p:nvPr/>
        </p:nvCxnSpPr>
        <p:spPr>
          <a:xfrm>
            <a:off x="5937787" y="5112739"/>
            <a:ext cx="0" cy="85343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Connecteur droit avec flèche 216">
            <a:extLst>
              <a:ext uri="{FF2B5EF4-FFF2-40B4-BE49-F238E27FC236}">
                <a16:creationId xmlns:a16="http://schemas.microsoft.com/office/drawing/2014/main" id="{A8A07EC3-9C80-423E-9054-4C8866A5756D}"/>
              </a:ext>
            </a:extLst>
          </p:cNvPr>
          <p:cNvCxnSpPr>
            <a:cxnSpLocks/>
          </p:cNvCxnSpPr>
          <p:nvPr/>
        </p:nvCxnSpPr>
        <p:spPr>
          <a:xfrm>
            <a:off x="9662131" y="5097235"/>
            <a:ext cx="1" cy="4882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0CB4AB41-629B-409F-A593-1CC3CAD123B2}"/>
              </a:ext>
            </a:extLst>
          </p:cNvPr>
          <p:cNvCxnSpPr>
            <a:cxnSpLocks/>
          </p:cNvCxnSpPr>
          <p:nvPr/>
        </p:nvCxnSpPr>
        <p:spPr>
          <a:xfrm>
            <a:off x="9688492" y="6038764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9" name="Flèche : bas 218">
            <a:extLst>
              <a:ext uri="{FF2B5EF4-FFF2-40B4-BE49-F238E27FC236}">
                <a16:creationId xmlns:a16="http://schemas.microsoft.com/office/drawing/2014/main" id="{FF447BEE-AE34-4C43-A04C-D8556F164BE9}"/>
              </a:ext>
            </a:extLst>
          </p:cNvPr>
          <p:cNvSpPr/>
          <p:nvPr/>
        </p:nvSpPr>
        <p:spPr>
          <a:xfrm>
            <a:off x="8024147" y="2994836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0" name="Flèche : bas 219">
            <a:extLst>
              <a:ext uri="{FF2B5EF4-FFF2-40B4-BE49-F238E27FC236}">
                <a16:creationId xmlns:a16="http://schemas.microsoft.com/office/drawing/2014/main" id="{AA889A38-A831-4FEE-8844-5CCA3AD990BE}"/>
              </a:ext>
            </a:extLst>
          </p:cNvPr>
          <p:cNvSpPr/>
          <p:nvPr/>
        </p:nvSpPr>
        <p:spPr>
          <a:xfrm>
            <a:off x="11257998" y="2980981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1" name="Flèche : bas 220">
            <a:extLst>
              <a:ext uri="{FF2B5EF4-FFF2-40B4-BE49-F238E27FC236}">
                <a16:creationId xmlns:a16="http://schemas.microsoft.com/office/drawing/2014/main" id="{69CEE4DA-2754-4200-8EB6-63A23F2FB703}"/>
              </a:ext>
            </a:extLst>
          </p:cNvPr>
          <p:cNvSpPr/>
          <p:nvPr/>
        </p:nvSpPr>
        <p:spPr>
          <a:xfrm>
            <a:off x="8681776" y="406967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2" name="Flèche : bas 221">
            <a:extLst>
              <a:ext uri="{FF2B5EF4-FFF2-40B4-BE49-F238E27FC236}">
                <a16:creationId xmlns:a16="http://schemas.microsoft.com/office/drawing/2014/main" id="{9FA30CFA-A350-4E6F-B403-9BE7EF6754DF}"/>
              </a:ext>
            </a:extLst>
          </p:cNvPr>
          <p:cNvSpPr/>
          <p:nvPr/>
        </p:nvSpPr>
        <p:spPr>
          <a:xfrm>
            <a:off x="6765444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3" name="Flèche : bas 222">
            <a:extLst>
              <a:ext uri="{FF2B5EF4-FFF2-40B4-BE49-F238E27FC236}">
                <a16:creationId xmlns:a16="http://schemas.microsoft.com/office/drawing/2014/main" id="{C219C984-5CD1-4145-8D71-F5380C7420BF}"/>
              </a:ext>
            </a:extLst>
          </p:cNvPr>
          <p:cNvSpPr/>
          <p:nvPr/>
        </p:nvSpPr>
        <p:spPr>
          <a:xfrm>
            <a:off x="10441147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4" name="Flèche : bas 223">
            <a:extLst>
              <a:ext uri="{FF2B5EF4-FFF2-40B4-BE49-F238E27FC236}">
                <a16:creationId xmlns:a16="http://schemas.microsoft.com/office/drawing/2014/main" id="{6ED0F3D0-22F9-48AF-A61D-19C2550E453F}"/>
              </a:ext>
            </a:extLst>
          </p:cNvPr>
          <p:cNvSpPr/>
          <p:nvPr/>
        </p:nvSpPr>
        <p:spPr>
          <a:xfrm>
            <a:off x="9588068" y="70277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33F7E-3B81-426D-8759-C2817BF288C9}"/>
              </a:ext>
            </a:extLst>
          </p:cNvPr>
          <p:cNvSpPr/>
          <p:nvPr/>
        </p:nvSpPr>
        <p:spPr>
          <a:xfrm>
            <a:off x="4026385" y="5052947"/>
            <a:ext cx="8757625" cy="402869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A1F4A6-92BA-4B76-B87C-6A6775C772F3}"/>
              </a:ext>
            </a:extLst>
          </p:cNvPr>
          <p:cNvSpPr/>
          <p:nvPr/>
        </p:nvSpPr>
        <p:spPr>
          <a:xfrm>
            <a:off x="8083480" y="4043062"/>
            <a:ext cx="3417504" cy="544777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30" name="Connecteur droit avec flèche 229">
            <a:extLst>
              <a:ext uri="{FF2B5EF4-FFF2-40B4-BE49-F238E27FC236}">
                <a16:creationId xmlns:a16="http://schemas.microsoft.com/office/drawing/2014/main" id="{8B18B07C-03B2-4B29-A506-F7F211180952}"/>
              </a:ext>
            </a:extLst>
          </p:cNvPr>
          <p:cNvCxnSpPr/>
          <p:nvPr/>
        </p:nvCxnSpPr>
        <p:spPr>
          <a:xfrm>
            <a:off x="2615059" y="4588585"/>
            <a:ext cx="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1" name="Flèche : pentagone 27">
            <a:extLst>
              <a:ext uri="{FF2B5EF4-FFF2-40B4-BE49-F238E27FC236}">
                <a16:creationId xmlns:a16="http://schemas.microsoft.com/office/drawing/2014/main" id="{703C2FFA-321E-4D81-8F3B-32E3DFC06C37}"/>
              </a:ext>
            </a:extLst>
          </p:cNvPr>
          <p:cNvSpPr/>
          <p:nvPr/>
        </p:nvSpPr>
        <p:spPr>
          <a:xfrm>
            <a:off x="1561090" y="564186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3" name="Flèche : pentagone 28">
            <a:extLst>
              <a:ext uri="{FF2B5EF4-FFF2-40B4-BE49-F238E27FC236}">
                <a16:creationId xmlns:a16="http://schemas.microsoft.com/office/drawing/2014/main" id="{D83199AB-981D-44F8-933F-232D9126FDF9}"/>
              </a:ext>
            </a:extLst>
          </p:cNvPr>
          <p:cNvSpPr/>
          <p:nvPr/>
        </p:nvSpPr>
        <p:spPr>
          <a:xfrm>
            <a:off x="2028613" y="5641859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4" name="Flèche : pentagone 29">
            <a:extLst>
              <a:ext uri="{FF2B5EF4-FFF2-40B4-BE49-F238E27FC236}">
                <a16:creationId xmlns:a16="http://schemas.microsoft.com/office/drawing/2014/main" id="{19D8C2A9-87DA-46AA-9454-57A341B309D9}"/>
              </a:ext>
            </a:extLst>
          </p:cNvPr>
          <p:cNvSpPr/>
          <p:nvPr/>
        </p:nvSpPr>
        <p:spPr>
          <a:xfrm>
            <a:off x="1336357" y="564186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5" name="Flèche : pentagone 30">
            <a:extLst>
              <a:ext uri="{FF2B5EF4-FFF2-40B4-BE49-F238E27FC236}">
                <a16:creationId xmlns:a16="http://schemas.microsoft.com/office/drawing/2014/main" id="{1F3A2A6E-E9A8-4ED0-8F2E-0E1428EB56E9}"/>
              </a:ext>
            </a:extLst>
          </p:cNvPr>
          <p:cNvSpPr/>
          <p:nvPr/>
        </p:nvSpPr>
        <p:spPr>
          <a:xfrm>
            <a:off x="2363458" y="5634576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7" name="Flèche : pentagone 31">
            <a:extLst>
              <a:ext uri="{FF2B5EF4-FFF2-40B4-BE49-F238E27FC236}">
                <a16:creationId xmlns:a16="http://schemas.microsoft.com/office/drawing/2014/main" id="{7D0A5E46-5202-4037-A7A5-3A885E68AA65}"/>
              </a:ext>
            </a:extLst>
          </p:cNvPr>
          <p:cNvSpPr/>
          <p:nvPr/>
        </p:nvSpPr>
        <p:spPr>
          <a:xfrm>
            <a:off x="2836107" y="5634576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8" name="Flèche : pentagone 32">
            <a:extLst>
              <a:ext uri="{FF2B5EF4-FFF2-40B4-BE49-F238E27FC236}">
                <a16:creationId xmlns:a16="http://schemas.microsoft.com/office/drawing/2014/main" id="{845DA8BB-1B96-48C4-8D72-827BD3292CE0}"/>
              </a:ext>
            </a:extLst>
          </p:cNvPr>
          <p:cNvSpPr/>
          <p:nvPr/>
        </p:nvSpPr>
        <p:spPr>
          <a:xfrm>
            <a:off x="3175180" y="56345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9" name="Flèche : pentagone 44">
            <a:extLst>
              <a:ext uri="{FF2B5EF4-FFF2-40B4-BE49-F238E27FC236}">
                <a16:creationId xmlns:a16="http://schemas.microsoft.com/office/drawing/2014/main" id="{DC0D891B-1C70-4F12-AAC1-334CF4AE6853}"/>
              </a:ext>
            </a:extLst>
          </p:cNvPr>
          <p:cNvSpPr/>
          <p:nvPr/>
        </p:nvSpPr>
        <p:spPr>
          <a:xfrm rot="10800000">
            <a:off x="3536087" y="5634576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0" name="Flèche : pentagone 45">
            <a:extLst>
              <a:ext uri="{FF2B5EF4-FFF2-40B4-BE49-F238E27FC236}">
                <a16:creationId xmlns:a16="http://schemas.microsoft.com/office/drawing/2014/main" id="{4E95FD80-5CD2-406A-AFAD-7EF819BFA963}"/>
              </a:ext>
            </a:extLst>
          </p:cNvPr>
          <p:cNvSpPr/>
          <p:nvPr/>
        </p:nvSpPr>
        <p:spPr>
          <a:xfrm rot="10800000">
            <a:off x="3776362" y="5636638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1" name="Flèche : pentagone 46">
            <a:extLst>
              <a:ext uri="{FF2B5EF4-FFF2-40B4-BE49-F238E27FC236}">
                <a16:creationId xmlns:a16="http://schemas.microsoft.com/office/drawing/2014/main" id="{B666E3AA-8847-4FB4-BD26-F539AA36DA5D}"/>
              </a:ext>
            </a:extLst>
          </p:cNvPr>
          <p:cNvSpPr/>
          <p:nvPr/>
        </p:nvSpPr>
        <p:spPr>
          <a:xfrm>
            <a:off x="4129788" y="563556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2" name="Flèche : pentagone 47">
            <a:extLst>
              <a:ext uri="{FF2B5EF4-FFF2-40B4-BE49-F238E27FC236}">
                <a16:creationId xmlns:a16="http://schemas.microsoft.com/office/drawing/2014/main" id="{9478D3EA-2865-44A2-A6E6-AB9A06E28BAF}"/>
              </a:ext>
            </a:extLst>
          </p:cNvPr>
          <p:cNvSpPr/>
          <p:nvPr/>
        </p:nvSpPr>
        <p:spPr>
          <a:xfrm>
            <a:off x="4371228" y="563457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3" name="Flèche : pentagone 48">
            <a:extLst>
              <a:ext uri="{FF2B5EF4-FFF2-40B4-BE49-F238E27FC236}">
                <a16:creationId xmlns:a16="http://schemas.microsoft.com/office/drawing/2014/main" id="{7BF28E0A-EC18-4428-AC2F-2CEC8E6F0DC7}"/>
              </a:ext>
            </a:extLst>
          </p:cNvPr>
          <p:cNvSpPr/>
          <p:nvPr/>
        </p:nvSpPr>
        <p:spPr>
          <a:xfrm>
            <a:off x="820278" y="563556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4" name="Flèche : pentagone 49">
            <a:extLst>
              <a:ext uri="{FF2B5EF4-FFF2-40B4-BE49-F238E27FC236}">
                <a16:creationId xmlns:a16="http://schemas.microsoft.com/office/drawing/2014/main" id="{40F21F53-6230-40F1-B786-641ECEAC9627}"/>
              </a:ext>
            </a:extLst>
          </p:cNvPr>
          <p:cNvSpPr/>
          <p:nvPr/>
        </p:nvSpPr>
        <p:spPr>
          <a:xfrm>
            <a:off x="1061717" y="563457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5" name="Flèche : pentagone 28">
            <a:extLst>
              <a:ext uri="{FF2B5EF4-FFF2-40B4-BE49-F238E27FC236}">
                <a16:creationId xmlns:a16="http://schemas.microsoft.com/office/drawing/2014/main" id="{2605CC1D-6622-4AB2-819C-3D831E1E77F2}"/>
              </a:ext>
            </a:extLst>
          </p:cNvPr>
          <p:cNvSpPr/>
          <p:nvPr/>
        </p:nvSpPr>
        <p:spPr>
          <a:xfrm>
            <a:off x="2056296" y="6017504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6" name="Flèche : pentagone 30">
            <a:extLst>
              <a:ext uri="{FF2B5EF4-FFF2-40B4-BE49-F238E27FC236}">
                <a16:creationId xmlns:a16="http://schemas.microsoft.com/office/drawing/2014/main" id="{B9785D54-3FF2-4E76-AC54-12E9831B927B}"/>
              </a:ext>
            </a:extLst>
          </p:cNvPr>
          <p:cNvSpPr/>
          <p:nvPr/>
        </p:nvSpPr>
        <p:spPr>
          <a:xfrm>
            <a:off x="2391141" y="601022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7" name="Flèche : pentagone 31">
            <a:extLst>
              <a:ext uri="{FF2B5EF4-FFF2-40B4-BE49-F238E27FC236}">
                <a16:creationId xmlns:a16="http://schemas.microsoft.com/office/drawing/2014/main" id="{5904B954-60FF-41EE-B215-E1E77E8D2433}"/>
              </a:ext>
            </a:extLst>
          </p:cNvPr>
          <p:cNvSpPr/>
          <p:nvPr/>
        </p:nvSpPr>
        <p:spPr>
          <a:xfrm>
            <a:off x="2863790" y="6010221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8" name="Flèche : pentagone 32">
            <a:extLst>
              <a:ext uri="{FF2B5EF4-FFF2-40B4-BE49-F238E27FC236}">
                <a16:creationId xmlns:a16="http://schemas.microsoft.com/office/drawing/2014/main" id="{AA50186C-9B4D-45F3-BFD3-22F39F40DD0F}"/>
              </a:ext>
            </a:extLst>
          </p:cNvPr>
          <p:cNvSpPr/>
          <p:nvPr/>
        </p:nvSpPr>
        <p:spPr>
          <a:xfrm>
            <a:off x="3202863" y="6010221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9" name="Flèche : pentagone 44">
            <a:extLst>
              <a:ext uri="{FF2B5EF4-FFF2-40B4-BE49-F238E27FC236}">
                <a16:creationId xmlns:a16="http://schemas.microsoft.com/office/drawing/2014/main" id="{998E8C73-1D94-4BBD-9BCD-57B49AB4C510}"/>
              </a:ext>
            </a:extLst>
          </p:cNvPr>
          <p:cNvSpPr/>
          <p:nvPr/>
        </p:nvSpPr>
        <p:spPr>
          <a:xfrm>
            <a:off x="3563770" y="601022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Flèche : pentagone 45">
            <a:extLst>
              <a:ext uri="{FF2B5EF4-FFF2-40B4-BE49-F238E27FC236}">
                <a16:creationId xmlns:a16="http://schemas.microsoft.com/office/drawing/2014/main" id="{ED6CD05A-65B1-42E8-A295-89DE8773CA3B}"/>
              </a:ext>
            </a:extLst>
          </p:cNvPr>
          <p:cNvSpPr/>
          <p:nvPr/>
        </p:nvSpPr>
        <p:spPr>
          <a:xfrm>
            <a:off x="3804045" y="6012283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Flèche : pentagone 46">
            <a:extLst>
              <a:ext uri="{FF2B5EF4-FFF2-40B4-BE49-F238E27FC236}">
                <a16:creationId xmlns:a16="http://schemas.microsoft.com/office/drawing/2014/main" id="{D3AC858B-D941-4579-8230-F285671E7630}"/>
              </a:ext>
            </a:extLst>
          </p:cNvPr>
          <p:cNvSpPr/>
          <p:nvPr/>
        </p:nvSpPr>
        <p:spPr>
          <a:xfrm>
            <a:off x="4157471" y="601120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Flèche : pentagone 47">
            <a:extLst>
              <a:ext uri="{FF2B5EF4-FFF2-40B4-BE49-F238E27FC236}">
                <a16:creationId xmlns:a16="http://schemas.microsoft.com/office/drawing/2014/main" id="{C24593DE-314E-4AD6-AFCF-C270837CDE33}"/>
              </a:ext>
            </a:extLst>
          </p:cNvPr>
          <p:cNvSpPr/>
          <p:nvPr/>
        </p:nvSpPr>
        <p:spPr>
          <a:xfrm>
            <a:off x="4398911" y="6010222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3" name="Flèche : pentagone 48">
            <a:extLst>
              <a:ext uri="{FF2B5EF4-FFF2-40B4-BE49-F238E27FC236}">
                <a16:creationId xmlns:a16="http://schemas.microsoft.com/office/drawing/2014/main" id="{54127BE0-6C0E-4BAA-8A78-F70C0CF90DEF}"/>
              </a:ext>
            </a:extLst>
          </p:cNvPr>
          <p:cNvSpPr/>
          <p:nvPr/>
        </p:nvSpPr>
        <p:spPr>
          <a:xfrm>
            <a:off x="847961" y="601120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4" name="Flèche : pentagone 49">
            <a:extLst>
              <a:ext uri="{FF2B5EF4-FFF2-40B4-BE49-F238E27FC236}">
                <a16:creationId xmlns:a16="http://schemas.microsoft.com/office/drawing/2014/main" id="{388FEEA3-632F-44E1-AF3D-4E9A8F1E86C6}"/>
              </a:ext>
            </a:extLst>
          </p:cNvPr>
          <p:cNvSpPr/>
          <p:nvPr/>
        </p:nvSpPr>
        <p:spPr>
          <a:xfrm>
            <a:off x="1089400" y="6010222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5" name="Flèche : pentagone 27">
            <a:extLst>
              <a:ext uri="{FF2B5EF4-FFF2-40B4-BE49-F238E27FC236}">
                <a16:creationId xmlns:a16="http://schemas.microsoft.com/office/drawing/2014/main" id="{C8D58739-B2B6-48BC-8A82-A23A37B7A5F1}"/>
              </a:ext>
            </a:extLst>
          </p:cNvPr>
          <p:cNvSpPr/>
          <p:nvPr/>
        </p:nvSpPr>
        <p:spPr>
          <a:xfrm>
            <a:off x="1584671" y="6406506"/>
            <a:ext cx="560930" cy="131186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6" name="Flèche : pentagone 28">
            <a:extLst>
              <a:ext uri="{FF2B5EF4-FFF2-40B4-BE49-F238E27FC236}">
                <a16:creationId xmlns:a16="http://schemas.microsoft.com/office/drawing/2014/main" id="{C88D27E8-0B82-4022-B4BC-0EC2FD14C460}"/>
              </a:ext>
            </a:extLst>
          </p:cNvPr>
          <p:cNvSpPr/>
          <p:nvPr/>
        </p:nvSpPr>
        <p:spPr>
          <a:xfrm>
            <a:off x="2165244" y="6406504"/>
            <a:ext cx="398200" cy="130865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7" name="Flèche : pentagone 29">
            <a:extLst>
              <a:ext uri="{FF2B5EF4-FFF2-40B4-BE49-F238E27FC236}">
                <a16:creationId xmlns:a16="http://schemas.microsoft.com/office/drawing/2014/main" id="{02D82D0C-2F53-48BA-84D6-6EEC46AB74D4}"/>
              </a:ext>
            </a:extLst>
          </p:cNvPr>
          <p:cNvSpPr/>
          <p:nvPr/>
        </p:nvSpPr>
        <p:spPr>
          <a:xfrm rot="10800000">
            <a:off x="1336642" y="640650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8" name="Flèche : pentagone 30">
            <a:extLst>
              <a:ext uri="{FF2B5EF4-FFF2-40B4-BE49-F238E27FC236}">
                <a16:creationId xmlns:a16="http://schemas.microsoft.com/office/drawing/2014/main" id="{897CD243-3601-4365-98B7-23CB11C34B7F}"/>
              </a:ext>
            </a:extLst>
          </p:cNvPr>
          <p:cNvSpPr/>
          <p:nvPr/>
        </p:nvSpPr>
        <p:spPr>
          <a:xfrm>
            <a:off x="2584251" y="6399222"/>
            <a:ext cx="262109" cy="130866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9" name="Flèche : pentagone 31">
            <a:extLst>
              <a:ext uri="{FF2B5EF4-FFF2-40B4-BE49-F238E27FC236}">
                <a16:creationId xmlns:a16="http://schemas.microsoft.com/office/drawing/2014/main" id="{C8ADB1AE-FAA4-49D5-8CC3-37964A9197EF}"/>
              </a:ext>
            </a:extLst>
          </p:cNvPr>
          <p:cNvSpPr/>
          <p:nvPr/>
        </p:nvSpPr>
        <p:spPr>
          <a:xfrm>
            <a:off x="2859688" y="6399221"/>
            <a:ext cx="325744" cy="13847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0" name="Flèche : pentagone 32">
            <a:extLst>
              <a:ext uri="{FF2B5EF4-FFF2-40B4-BE49-F238E27FC236}">
                <a16:creationId xmlns:a16="http://schemas.microsoft.com/office/drawing/2014/main" id="{A696C500-ED92-4CCC-A622-1664498F368B}"/>
              </a:ext>
            </a:extLst>
          </p:cNvPr>
          <p:cNvSpPr/>
          <p:nvPr/>
        </p:nvSpPr>
        <p:spPr>
          <a:xfrm>
            <a:off x="3198761" y="6399221"/>
            <a:ext cx="326769" cy="13847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1" name="Flèche : pentagone 44">
            <a:extLst>
              <a:ext uri="{FF2B5EF4-FFF2-40B4-BE49-F238E27FC236}">
                <a16:creationId xmlns:a16="http://schemas.microsoft.com/office/drawing/2014/main" id="{4A6CD85E-FA06-4C2A-ACA8-6CE5958BAFFA}"/>
              </a:ext>
            </a:extLst>
          </p:cNvPr>
          <p:cNvSpPr/>
          <p:nvPr/>
        </p:nvSpPr>
        <p:spPr>
          <a:xfrm rot="10800000">
            <a:off x="3559668" y="6399221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2" name="Flèche : pentagone 45">
            <a:extLst>
              <a:ext uri="{FF2B5EF4-FFF2-40B4-BE49-F238E27FC236}">
                <a16:creationId xmlns:a16="http://schemas.microsoft.com/office/drawing/2014/main" id="{51DD5D5D-488F-4BA8-935A-AF47E613F5F5}"/>
              </a:ext>
            </a:extLst>
          </p:cNvPr>
          <p:cNvSpPr/>
          <p:nvPr/>
        </p:nvSpPr>
        <p:spPr>
          <a:xfrm rot="10800000">
            <a:off x="3799943" y="6401283"/>
            <a:ext cx="32574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3" name="Flèche : pentagone 46">
            <a:extLst>
              <a:ext uri="{FF2B5EF4-FFF2-40B4-BE49-F238E27FC236}">
                <a16:creationId xmlns:a16="http://schemas.microsoft.com/office/drawing/2014/main" id="{D29940F4-BB0E-438E-BD9F-69910D4F3AED}"/>
              </a:ext>
            </a:extLst>
          </p:cNvPr>
          <p:cNvSpPr/>
          <p:nvPr/>
        </p:nvSpPr>
        <p:spPr>
          <a:xfrm>
            <a:off x="4153369" y="640020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4" name="Flèche : pentagone 47">
            <a:extLst>
              <a:ext uri="{FF2B5EF4-FFF2-40B4-BE49-F238E27FC236}">
                <a16:creationId xmlns:a16="http://schemas.microsoft.com/office/drawing/2014/main" id="{EFA36B84-0D4B-409D-96F7-8044F59431FF}"/>
              </a:ext>
            </a:extLst>
          </p:cNvPr>
          <p:cNvSpPr/>
          <p:nvPr/>
        </p:nvSpPr>
        <p:spPr>
          <a:xfrm>
            <a:off x="4394809" y="639922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5" name="Flèche : pentagone 48">
            <a:extLst>
              <a:ext uri="{FF2B5EF4-FFF2-40B4-BE49-F238E27FC236}">
                <a16:creationId xmlns:a16="http://schemas.microsoft.com/office/drawing/2014/main" id="{B489B5A5-BC31-47B0-94E2-B7E9FC9FD971}"/>
              </a:ext>
            </a:extLst>
          </p:cNvPr>
          <p:cNvSpPr/>
          <p:nvPr/>
        </p:nvSpPr>
        <p:spPr>
          <a:xfrm rot="10800000">
            <a:off x="820563" y="640020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6" name="Flèche : pentagone 49">
            <a:extLst>
              <a:ext uri="{FF2B5EF4-FFF2-40B4-BE49-F238E27FC236}">
                <a16:creationId xmlns:a16="http://schemas.microsoft.com/office/drawing/2014/main" id="{BA3F86C8-7F5C-4AF5-AAF6-23DD888F7DCD}"/>
              </a:ext>
            </a:extLst>
          </p:cNvPr>
          <p:cNvSpPr/>
          <p:nvPr/>
        </p:nvSpPr>
        <p:spPr>
          <a:xfrm rot="10800000">
            <a:off x="1062002" y="639922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7" name="Flèche : pentagone 27">
            <a:extLst>
              <a:ext uri="{FF2B5EF4-FFF2-40B4-BE49-F238E27FC236}">
                <a16:creationId xmlns:a16="http://schemas.microsoft.com/office/drawing/2014/main" id="{58D38370-6915-4CA8-BC4D-37377C8BA612}"/>
              </a:ext>
            </a:extLst>
          </p:cNvPr>
          <p:cNvSpPr/>
          <p:nvPr/>
        </p:nvSpPr>
        <p:spPr>
          <a:xfrm>
            <a:off x="1592873" y="6806711"/>
            <a:ext cx="309587" cy="138469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8" name="Flèche : pentagone 28">
            <a:extLst>
              <a:ext uri="{FF2B5EF4-FFF2-40B4-BE49-F238E27FC236}">
                <a16:creationId xmlns:a16="http://schemas.microsoft.com/office/drawing/2014/main" id="{7979E498-9683-49D4-9234-480EB919DBBC}"/>
              </a:ext>
            </a:extLst>
          </p:cNvPr>
          <p:cNvSpPr/>
          <p:nvPr/>
        </p:nvSpPr>
        <p:spPr>
          <a:xfrm>
            <a:off x="2060396" y="6806709"/>
            <a:ext cx="326769" cy="13847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9" name="Flèche : pentagone 29">
            <a:extLst>
              <a:ext uri="{FF2B5EF4-FFF2-40B4-BE49-F238E27FC236}">
                <a16:creationId xmlns:a16="http://schemas.microsoft.com/office/drawing/2014/main" id="{3B7A6941-E80E-4F0B-AB68-3E58A6B569FB}"/>
              </a:ext>
            </a:extLst>
          </p:cNvPr>
          <p:cNvSpPr/>
          <p:nvPr/>
        </p:nvSpPr>
        <p:spPr>
          <a:xfrm rot="10800000">
            <a:off x="1100377" y="6806711"/>
            <a:ext cx="465098" cy="131185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0" name="Flèche : pentagone 30">
            <a:extLst>
              <a:ext uri="{FF2B5EF4-FFF2-40B4-BE49-F238E27FC236}">
                <a16:creationId xmlns:a16="http://schemas.microsoft.com/office/drawing/2014/main" id="{1E52C3D5-D1E4-4DAE-A832-07A1563F06DE}"/>
              </a:ext>
            </a:extLst>
          </p:cNvPr>
          <p:cNvSpPr/>
          <p:nvPr/>
        </p:nvSpPr>
        <p:spPr>
          <a:xfrm>
            <a:off x="2395242" y="6799427"/>
            <a:ext cx="459320" cy="138470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1" name="Flèche : pentagone 31">
            <a:extLst>
              <a:ext uri="{FF2B5EF4-FFF2-40B4-BE49-F238E27FC236}">
                <a16:creationId xmlns:a16="http://schemas.microsoft.com/office/drawing/2014/main" id="{B4E87631-1B52-408E-B090-2F271B8070E7}"/>
              </a:ext>
            </a:extLst>
          </p:cNvPr>
          <p:cNvSpPr/>
          <p:nvPr/>
        </p:nvSpPr>
        <p:spPr>
          <a:xfrm>
            <a:off x="2867890" y="6799426"/>
            <a:ext cx="325744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2" name="Flèche : pentagone 32">
            <a:extLst>
              <a:ext uri="{FF2B5EF4-FFF2-40B4-BE49-F238E27FC236}">
                <a16:creationId xmlns:a16="http://schemas.microsoft.com/office/drawing/2014/main" id="{DB796153-883C-4860-ADF5-4A0652883CFE}"/>
              </a:ext>
            </a:extLst>
          </p:cNvPr>
          <p:cNvSpPr/>
          <p:nvPr/>
        </p:nvSpPr>
        <p:spPr>
          <a:xfrm>
            <a:off x="3206963" y="6799426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3" name="Flèche : pentagone 44">
            <a:extLst>
              <a:ext uri="{FF2B5EF4-FFF2-40B4-BE49-F238E27FC236}">
                <a16:creationId xmlns:a16="http://schemas.microsoft.com/office/drawing/2014/main" id="{0604B4C5-8847-4684-BD80-35F5E456ED7C}"/>
              </a:ext>
            </a:extLst>
          </p:cNvPr>
          <p:cNvSpPr/>
          <p:nvPr/>
        </p:nvSpPr>
        <p:spPr>
          <a:xfrm>
            <a:off x="3567870" y="679942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4" name="Flèche : pentagone 48">
            <a:extLst>
              <a:ext uri="{FF2B5EF4-FFF2-40B4-BE49-F238E27FC236}">
                <a16:creationId xmlns:a16="http://schemas.microsoft.com/office/drawing/2014/main" id="{2E6FF164-4BE0-4B50-8AD0-430E24D1CD56}"/>
              </a:ext>
            </a:extLst>
          </p:cNvPr>
          <p:cNvSpPr/>
          <p:nvPr/>
        </p:nvSpPr>
        <p:spPr>
          <a:xfrm>
            <a:off x="852061" y="6800412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5" name="Flèche : pentagone 28">
            <a:extLst>
              <a:ext uri="{FF2B5EF4-FFF2-40B4-BE49-F238E27FC236}">
                <a16:creationId xmlns:a16="http://schemas.microsoft.com/office/drawing/2014/main" id="{B85D575A-2B14-4F3E-9B26-6EB305F26021}"/>
              </a:ext>
            </a:extLst>
          </p:cNvPr>
          <p:cNvSpPr/>
          <p:nvPr/>
        </p:nvSpPr>
        <p:spPr>
          <a:xfrm rot="10800000">
            <a:off x="1539771" y="6010219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6" name="Flèche : pentagone 28">
            <a:extLst>
              <a:ext uri="{FF2B5EF4-FFF2-40B4-BE49-F238E27FC236}">
                <a16:creationId xmlns:a16="http://schemas.microsoft.com/office/drawing/2014/main" id="{1E9D2B5A-4573-4B4B-9EB8-2199A6AADEB7}"/>
              </a:ext>
            </a:extLst>
          </p:cNvPr>
          <p:cNvSpPr/>
          <p:nvPr/>
        </p:nvSpPr>
        <p:spPr>
          <a:xfrm rot="10800000">
            <a:off x="1776631" y="6017502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7" name="Flèche : pentagone 28">
            <a:extLst>
              <a:ext uri="{FF2B5EF4-FFF2-40B4-BE49-F238E27FC236}">
                <a16:creationId xmlns:a16="http://schemas.microsoft.com/office/drawing/2014/main" id="{DA58610E-3AB5-4067-AF07-918DA2D47FC6}"/>
              </a:ext>
            </a:extLst>
          </p:cNvPr>
          <p:cNvSpPr/>
          <p:nvPr/>
        </p:nvSpPr>
        <p:spPr>
          <a:xfrm>
            <a:off x="1916914" y="6799426"/>
            <a:ext cx="130153" cy="138470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8" name="Cadre 447">
            <a:extLst>
              <a:ext uri="{FF2B5EF4-FFF2-40B4-BE49-F238E27FC236}">
                <a16:creationId xmlns:a16="http://schemas.microsoft.com/office/drawing/2014/main" id="{DD90DEC7-C6E4-4350-82CF-DCD75D618E53}"/>
              </a:ext>
            </a:extLst>
          </p:cNvPr>
          <p:cNvSpPr/>
          <p:nvPr/>
        </p:nvSpPr>
        <p:spPr>
          <a:xfrm>
            <a:off x="587778" y="5478655"/>
            <a:ext cx="4320717" cy="1928487"/>
          </a:xfrm>
          <a:prstGeom prst="frame">
            <a:avLst>
              <a:gd name="adj1" fmla="val 434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9" name="ZoneTexte 448">
            <a:extLst>
              <a:ext uri="{FF2B5EF4-FFF2-40B4-BE49-F238E27FC236}">
                <a16:creationId xmlns:a16="http://schemas.microsoft.com/office/drawing/2014/main" id="{A32B451E-FCB6-4BC3-980A-B5BA7D234981}"/>
              </a:ext>
            </a:extLst>
          </p:cNvPr>
          <p:cNvSpPr txBox="1"/>
          <p:nvPr/>
        </p:nvSpPr>
        <p:spPr>
          <a:xfrm>
            <a:off x="568729" y="7365892"/>
            <a:ext cx="94436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400" dirty="0" err="1">
                <a:solidFill>
                  <a:srgbClr val="ED7D31"/>
                </a:solidFill>
                <a:sym typeface="Wingdings" panose="05000000000000000000" pitchFamily="2" charset="2"/>
              </a:rPr>
              <a:t>Prophages</a:t>
            </a:r>
            <a:endParaRPr lang="fr-FR" sz="1050" dirty="0">
              <a:solidFill>
                <a:srgbClr val="ED7D31"/>
              </a:solidFill>
            </a:endParaRPr>
          </a:p>
        </p:txBody>
      </p:sp>
      <p:sp>
        <p:nvSpPr>
          <p:cNvPr id="450" name="Flèche : pentagone 27">
            <a:extLst>
              <a:ext uri="{FF2B5EF4-FFF2-40B4-BE49-F238E27FC236}">
                <a16:creationId xmlns:a16="http://schemas.microsoft.com/office/drawing/2014/main" id="{3F35D750-99A0-4FA5-970A-06AD16DA626E}"/>
              </a:ext>
            </a:extLst>
          </p:cNvPr>
          <p:cNvSpPr/>
          <p:nvPr/>
        </p:nvSpPr>
        <p:spPr>
          <a:xfrm>
            <a:off x="1577015" y="252362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1" name="Flèche : pentagone 28">
            <a:extLst>
              <a:ext uri="{FF2B5EF4-FFF2-40B4-BE49-F238E27FC236}">
                <a16:creationId xmlns:a16="http://schemas.microsoft.com/office/drawing/2014/main" id="{338481C6-4F25-4786-8D1F-E49E3731ED01}"/>
              </a:ext>
            </a:extLst>
          </p:cNvPr>
          <p:cNvSpPr/>
          <p:nvPr/>
        </p:nvSpPr>
        <p:spPr>
          <a:xfrm>
            <a:off x="2044538" y="252362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2" name="Flèche : pentagone 29">
            <a:extLst>
              <a:ext uri="{FF2B5EF4-FFF2-40B4-BE49-F238E27FC236}">
                <a16:creationId xmlns:a16="http://schemas.microsoft.com/office/drawing/2014/main" id="{48A13917-09C4-4620-9197-DDBFAF45AE20}"/>
              </a:ext>
            </a:extLst>
          </p:cNvPr>
          <p:cNvSpPr/>
          <p:nvPr/>
        </p:nvSpPr>
        <p:spPr>
          <a:xfrm>
            <a:off x="1352282" y="252362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3" name="Flèche : pentagone 30">
            <a:extLst>
              <a:ext uri="{FF2B5EF4-FFF2-40B4-BE49-F238E27FC236}">
                <a16:creationId xmlns:a16="http://schemas.microsoft.com/office/drawing/2014/main" id="{8DD09189-7694-4B16-9524-CAF2F0C13529}"/>
              </a:ext>
            </a:extLst>
          </p:cNvPr>
          <p:cNvSpPr/>
          <p:nvPr/>
        </p:nvSpPr>
        <p:spPr>
          <a:xfrm>
            <a:off x="2379383" y="2516343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4" name="Flèche : pentagone 31">
            <a:extLst>
              <a:ext uri="{FF2B5EF4-FFF2-40B4-BE49-F238E27FC236}">
                <a16:creationId xmlns:a16="http://schemas.microsoft.com/office/drawing/2014/main" id="{D6DA060C-9828-4E1F-B896-A977C38D787E}"/>
              </a:ext>
            </a:extLst>
          </p:cNvPr>
          <p:cNvSpPr/>
          <p:nvPr/>
        </p:nvSpPr>
        <p:spPr>
          <a:xfrm>
            <a:off x="2852032" y="251634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5" name="Flèche : pentagone 32">
            <a:extLst>
              <a:ext uri="{FF2B5EF4-FFF2-40B4-BE49-F238E27FC236}">
                <a16:creationId xmlns:a16="http://schemas.microsoft.com/office/drawing/2014/main" id="{D2251C62-C071-44AB-ACF7-79217296C6F9}"/>
              </a:ext>
            </a:extLst>
          </p:cNvPr>
          <p:cNvSpPr/>
          <p:nvPr/>
        </p:nvSpPr>
        <p:spPr>
          <a:xfrm>
            <a:off x="3191105" y="251634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6" name="Flèche : pentagone 44">
            <a:extLst>
              <a:ext uri="{FF2B5EF4-FFF2-40B4-BE49-F238E27FC236}">
                <a16:creationId xmlns:a16="http://schemas.microsoft.com/office/drawing/2014/main" id="{2D7AB727-CB99-4C0F-8D64-A949EC3ABDA5}"/>
              </a:ext>
            </a:extLst>
          </p:cNvPr>
          <p:cNvSpPr/>
          <p:nvPr/>
        </p:nvSpPr>
        <p:spPr>
          <a:xfrm rot="10800000">
            <a:off x="3552012" y="251634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7" name="Flèche : pentagone 45">
            <a:extLst>
              <a:ext uri="{FF2B5EF4-FFF2-40B4-BE49-F238E27FC236}">
                <a16:creationId xmlns:a16="http://schemas.microsoft.com/office/drawing/2014/main" id="{ACBFE87B-6228-486C-970D-138A446785D9}"/>
              </a:ext>
            </a:extLst>
          </p:cNvPr>
          <p:cNvSpPr/>
          <p:nvPr/>
        </p:nvSpPr>
        <p:spPr>
          <a:xfrm rot="10800000">
            <a:off x="3792287" y="2518405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8" name="Flèche : pentagone 46">
            <a:extLst>
              <a:ext uri="{FF2B5EF4-FFF2-40B4-BE49-F238E27FC236}">
                <a16:creationId xmlns:a16="http://schemas.microsoft.com/office/drawing/2014/main" id="{B21E86B2-F01C-4CD1-9B62-CF218E579CFC}"/>
              </a:ext>
            </a:extLst>
          </p:cNvPr>
          <p:cNvSpPr/>
          <p:nvPr/>
        </p:nvSpPr>
        <p:spPr>
          <a:xfrm>
            <a:off x="4145713" y="251732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9" name="Flèche : pentagone 47">
            <a:extLst>
              <a:ext uri="{FF2B5EF4-FFF2-40B4-BE49-F238E27FC236}">
                <a16:creationId xmlns:a16="http://schemas.microsoft.com/office/drawing/2014/main" id="{5BCC1998-D72B-4BE7-AD30-288B81CC7965}"/>
              </a:ext>
            </a:extLst>
          </p:cNvPr>
          <p:cNvSpPr/>
          <p:nvPr/>
        </p:nvSpPr>
        <p:spPr>
          <a:xfrm>
            <a:off x="4387153" y="251634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0" name="Flèche : pentagone 48">
            <a:extLst>
              <a:ext uri="{FF2B5EF4-FFF2-40B4-BE49-F238E27FC236}">
                <a16:creationId xmlns:a16="http://schemas.microsoft.com/office/drawing/2014/main" id="{9D204C66-816F-4B12-AEE0-6E5710B02072}"/>
              </a:ext>
            </a:extLst>
          </p:cNvPr>
          <p:cNvSpPr/>
          <p:nvPr/>
        </p:nvSpPr>
        <p:spPr>
          <a:xfrm>
            <a:off x="836203" y="251732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1" name="Flèche : pentagone 49">
            <a:extLst>
              <a:ext uri="{FF2B5EF4-FFF2-40B4-BE49-F238E27FC236}">
                <a16:creationId xmlns:a16="http://schemas.microsoft.com/office/drawing/2014/main" id="{1656C460-D21A-4FEA-8A5B-471C33708A2D}"/>
              </a:ext>
            </a:extLst>
          </p:cNvPr>
          <p:cNvSpPr/>
          <p:nvPr/>
        </p:nvSpPr>
        <p:spPr>
          <a:xfrm>
            <a:off x="1077642" y="251634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2" name="Flèche : pentagone 28">
            <a:extLst>
              <a:ext uri="{FF2B5EF4-FFF2-40B4-BE49-F238E27FC236}">
                <a16:creationId xmlns:a16="http://schemas.microsoft.com/office/drawing/2014/main" id="{8A6F9625-7F93-43D2-8534-16CDC9254DC2}"/>
              </a:ext>
            </a:extLst>
          </p:cNvPr>
          <p:cNvSpPr/>
          <p:nvPr/>
        </p:nvSpPr>
        <p:spPr>
          <a:xfrm>
            <a:off x="2072221" y="2899271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3" name="Flèche : pentagone 30">
            <a:extLst>
              <a:ext uri="{FF2B5EF4-FFF2-40B4-BE49-F238E27FC236}">
                <a16:creationId xmlns:a16="http://schemas.microsoft.com/office/drawing/2014/main" id="{567CDDC1-D6B5-4546-B1DD-2FB500D22AC8}"/>
              </a:ext>
            </a:extLst>
          </p:cNvPr>
          <p:cNvSpPr/>
          <p:nvPr/>
        </p:nvSpPr>
        <p:spPr>
          <a:xfrm>
            <a:off x="2407066" y="289198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4" name="Flèche : pentagone 31">
            <a:extLst>
              <a:ext uri="{FF2B5EF4-FFF2-40B4-BE49-F238E27FC236}">
                <a16:creationId xmlns:a16="http://schemas.microsoft.com/office/drawing/2014/main" id="{6AFF0CF8-E82E-48D8-B055-19DC75125C9F}"/>
              </a:ext>
            </a:extLst>
          </p:cNvPr>
          <p:cNvSpPr/>
          <p:nvPr/>
        </p:nvSpPr>
        <p:spPr>
          <a:xfrm>
            <a:off x="2879715" y="2891988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5" name="Flèche : pentagone 32">
            <a:extLst>
              <a:ext uri="{FF2B5EF4-FFF2-40B4-BE49-F238E27FC236}">
                <a16:creationId xmlns:a16="http://schemas.microsoft.com/office/drawing/2014/main" id="{81ED9F6E-1BCC-431A-8757-E093F0A0B1B0}"/>
              </a:ext>
            </a:extLst>
          </p:cNvPr>
          <p:cNvSpPr/>
          <p:nvPr/>
        </p:nvSpPr>
        <p:spPr>
          <a:xfrm>
            <a:off x="3218788" y="2891988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6" name="Flèche : pentagone 44">
            <a:extLst>
              <a:ext uri="{FF2B5EF4-FFF2-40B4-BE49-F238E27FC236}">
                <a16:creationId xmlns:a16="http://schemas.microsoft.com/office/drawing/2014/main" id="{E42AA8EA-80A8-43AC-95A6-30DFA0B4570C}"/>
              </a:ext>
            </a:extLst>
          </p:cNvPr>
          <p:cNvSpPr/>
          <p:nvPr/>
        </p:nvSpPr>
        <p:spPr>
          <a:xfrm>
            <a:off x="3579695" y="289198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7" name="Flèche : pentagone 45">
            <a:extLst>
              <a:ext uri="{FF2B5EF4-FFF2-40B4-BE49-F238E27FC236}">
                <a16:creationId xmlns:a16="http://schemas.microsoft.com/office/drawing/2014/main" id="{750478D6-7585-4BB3-9E08-743CAC045E89}"/>
              </a:ext>
            </a:extLst>
          </p:cNvPr>
          <p:cNvSpPr/>
          <p:nvPr/>
        </p:nvSpPr>
        <p:spPr>
          <a:xfrm>
            <a:off x="3819970" y="2894050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8" name="Flèche : pentagone 46">
            <a:extLst>
              <a:ext uri="{FF2B5EF4-FFF2-40B4-BE49-F238E27FC236}">
                <a16:creationId xmlns:a16="http://schemas.microsoft.com/office/drawing/2014/main" id="{47FDADEB-9E10-4B98-806A-DC12AD1EA959}"/>
              </a:ext>
            </a:extLst>
          </p:cNvPr>
          <p:cNvSpPr/>
          <p:nvPr/>
        </p:nvSpPr>
        <p:spPr>
          <a:xfrm>
            <a:off x="4173396" y="2892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9" name="Flèche : pentagone 47">
            <a:extLst>
              <a:ext uri="{FF2B5EF4-FFF2-40B4-BE49-F238E27FC236}">
                <a16:creationId xmlns:a16="http://schemas.microsoft.com/office/drawing/2014/main" id="{C05473FF-5BC7-4AE6-94EA-9ABE93A098F9}"/>
              </a:ext>
            </a:extLst>
          </p:cNvPr>
          <p:cNvSpPr/>
          <p:nvPr/>
        </p:nvSpPr>
        <p:spPr>
          <a:xfrm>
            <a:off x="4414836" y="2891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0" name="Flèche : pentagone 48">
            <a:extLst>
              <a:ext uri="{FF2B5EF4-FFF2-40B4-BE49-F238E27FC236}">
                <a16:creationId xmlns:a16="http://schemas.microsoft.com/office/drawing/2014/main" id="{528B93F3-4977-4F08-9F35-E90C062C2F07}"/>
              </a:ext>
            </a:extLst>
          </p:cNvPr>
          <p:cNvSpPr/>
          <p:nvPr/>
        </p:nvSpPr>
        <p:spPr>
          <a:xfrm>
            <a:off x="863886" y="2892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1" name="Flèche : pentagone 49">
            <a:extLst>
              <a:ext uri="{FF2B5EF4-FFF2-40B4-BE49-F238E27FC236}">
                <a16:creationId xmlns:a16="http://schemas.microsoft.com/office/drawing/2014/main" id="{9B321AF7-4021-4C22-825C-2E3F4CA16982}"/>
              </a:ext>
            </a:extLst>
          </p:cNvPr>
          <p:cNvSpPr/>
          <p:nvPr/>
        </p:nvSpPr>
        <p:spPr>
          <a:xfrm>
            <a:off x="1105325" y="2891989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2" name="Flèche : pentagone 27">
            <a:extLst>
              <a:ext uri="{FF2B5EF4-FFF2-40B4-BE49-F238E27FC236}">
                <a16:creationId xmlns:a16="http://schemas.microsoft.com/office/drawing/2014/main" id="{957DBE34-BCC6-4EBE-A2F0-871ABB6AB450}"/>
              </a:ext>
            </a:extLst>
          </p:cNvPr>
          <p:cNvSpPr/>
          <p:nvPr/>
        </p:nvSpPr>
        <p:spPr>
          <a:xfrm>
            <a:off x="1600596" y="3288273"/>
            <a:ext cx="560930" cy="13118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3" name="Flèche : pentagone 28">
            <a:extLst>
              <a:ext uri="{FF2B5EF4-FFF2-40B4-BE49-F238E27FC236}">
                <a16:creationId xmlns:a16="http://schemas.microsoft.com/office/drawing/2014/main" id="{3E7BD987-CE0E-4CBF-B284-19DCEB636757}"/>
              </a:ext>
            </a:extLst>
          </p:cNvPr>
          <p:cNvSpPr/>
          <p:nvPr/>
        </p:nvSpPr>
        <p:spPr>
          <a:xfrm>
            <a:off x="2181169" y="3288271"/>
            <a:ext cx="398200" cy="13086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4" name="Flèche : pentagone 29">
            <a:extLst>
              <a:ext uri="{FF2B5EF4-FFF2-40B4-BE49-F238E27FC236}">
                <a16:creationId xmlns:a16="http://schemas.microsoft.com/office/drawing/2014/main" id="{CD9F1080-3472-456B-B21A-CA382F5B7EE7}"/>
              </a:ext>
            </a:extLst>
          </p:cNvPr>
          <p:cNvSpPr/>
          <p:nvPr/>
        </p:nvSpPr>
        <p:spPr>
          <a:xfrm rot="10800000">
            <a:off x="1352567" y="328827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5" name="Flèche : pentagone 30">
            <a:extLst>
              <a:ext uri="{FF2B5EF4-FFF2-40B4-BE49-F238E27FC236}">
                <a16:creationId xmlns:a16="http://schemas.microsoft.com/office/drawing/2014/main" id="{9CFFCEA0-B4FD-4229-906F-A0D430A9DF09}"/>
              </a:ext>
            </a:extLst>
          </p:cNvPr>
          <p:cNvSpPr/>
          <p:nvPr/>
        </p:nvSpPr>
        <p:spPr>
          <a:xfrm>
            <a:off x="2600176" y="3280989"/>
            <a:ext cx="262109" cy="13086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Flèche : pentagone 31">
            <a:extLst>
              <a:ext uri="{FF2B5EF4-FFF2-40B4-BE49-F238E27FC236}">
                <a16:creationId xmlns:a16="http://schemas.microsoft.com/office/drawing/2014/main" id="{4DB676CF-68C3-44D6-A4C3-D742B4D3BA10}"/>
              </a:ext>
            </a:extLst>
          </p:cNvPr>
          <p:cNvSpPr/>
          <p:nvPr/>
        </p:nvSpPr>
        <p:spPr>
          <a:xfrm>
            <a:off x="2875613" y="3280988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Flèche : pentagone 32">
            <a:extLst>
              <a:ext uri="{FF2B5EF4-FFF2-40B4-BE49-F238E27FC236}">
                <a16:creationId xmlns:a16="http://schemas.microsoft.com/office/drawing/2014/main" id="{E2A3F8D3-3995-4733-BACC-08887BB5D318}"/>
              </a:ext>
            </a:extLst>
          </p:cNvPr>
          <p:cNvSpPr/>
          <p:nvPr/>
        </p:nvSpPr>
        <p:spPr>
          <a:xfrm>
            <a:off x="3214686" y="3280988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Flèche : pentagone 44">
            <a:extLst>
              <a:ext uri="{FF2B5EF4-FFF2-40B4-BE49-F238E27FC236}">
                <a16:creationId xmlns:a16="http://schemas.microsoft.com/office/drawing/2014/main" id="{A2579812-BC2F-472B-AF23-01F007D4B816}"/>
              </a:ext>
            </a:extLst>
          </p:cNvPr>
          <p:cNvSpPr/>
          <p:nvPr/>
        </p:nvSpPr>
        <p:spPr>
          <a:xfrm rot="10800000">
            <a:off x="3575593" y="328098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Flèche : pentagone 45">
            <a:extLst>
              <a:ext uri="{FF2B5EF4-FFF2-40B4-BE49-F238E27FC236}">
                <a16:creationId xmlns:a16="http://schemas.microsoft.com/office/drawing/2014/main" id="{A2406C46-EBAD-4D7D-80D3-0BE7E54EF8B7}"/>
              </a:ext>
            </a:extLst>
          </p:cNvPr>
          <p:cNvSpPr/>
          <p:nvPr/>
        </p:nvSpPr>
        <p:spPr>
          <a:xfrm rot="10800000">
            <a:off x="3815868" y="3283050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0" name="Flèche : pentagone 46">
            <a:extLst>
              <a:ext uri="{FF2B5EF4-FFF2-40B4-BE49-F238E27FC236}">
                <a16:creationId xmlns:a16="http://schemas.microsoft.com/office/drawing/2014/main" id="{8AB0640E-8A4C-411C-888C-532EB99C26B1}"/>
              </a:ext>
            </a:extLst>
          </p:cNvPr>
          <p:cNvSpPr/>
          <p:nvPr/>
        </p:nvSpPr>
        <p:spPr>
          <a:xfrm>
            <a:off x="4169294" y="3281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1" name="Flèche : pentagone 47">
            <a:extLst>
              <a:ext uri="{FF2B5EF4-FFF2-40B4-BE49-F238E27FC236}">
                <a16:creationId xmlns:a16="http://schemas.microsoft.com/office/drawing/2014/main" id="{6E725CA0-FAE8-47A3-B654-FEBD87B4DAF1}"/>
              </a:ext>
            </a:extLst>
          </p:cNvPr>
          <p:cNvSpPr/>
          <p:nvPr/>
        </p:nvSpPr>
        <p:spPr>
          <a:xfrm>
            <a:off x="4410734" y="3280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2" name="Flèche : pentagone 48">
            <a:extLst>
              <a:ext uri="{FF2B5EF4-FFF2-40B4-BE49-F238E27FC236}">
                <a16:creationId xmlns:a16="http://schemas.microsoft.com/office/drawing/2014/main" id="{A953D94F-8B4A-4788-9120-369479C91602}"/>
              </a:ext>
            </a:extLst>
          </p:cNvPr>
          <p:cNvSpPr/>
          <p:nvPr/>
        </p:nvSpPr>
        <p:spPr>
          <a:xfrm rot="10800000">
            <a:off x="836488" y="3281974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3" name="Flèche : pentagone 49">
            <a:extLst>
              <a:ext uri="{FF2B5EF4-FFF2-40B4-BE49-F238E27FC236}">
                <a16:creationId xmlns:a16="http://schemas.microsoft.com/office/drawing/2014/main" id="{CF39DB0C-8ACC-4253-8FE8-FD607FA1B5C5}"/>
              </a:ext>
            </a:extLst>
          </p:cNvPr>
          <p:cNvSpPr/>
          <p:nvPr/>
        </p:nvSpPr>
        <p:spPr>
          <a:xfrm rot="10800000">
            <a:off x="1077927" y="3280989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4" name="Flèche : pentagone 27">
            <a:extLst>
              <a:ext uri="{FF2B5EF4-FFF2-40B4-BE49-F238E27FC236}">
                <a16:creationId xmlns:a16="http://schemas.microsoft.com/office/drawing/2014/main" id="{3A04A60A-7AF3-4420-883C-06FE8B5E5E4B}"/>
              </a:ext>
            </a:extLst>
          </p:cNvPr>
          <p:cNvSpPr/>
          <p:nvPr/>
        </p:nvSpPr>
        <p:spPr>
          <a:xfrm>
            <a:off x="1608798" y="3688478"/>
            <a:ext cx="309587" cy="138469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5" name="Flèche : pentagone 28">
            <a:extLst>
              <a:ext uri="{FF2B5EF4-FFF2-40B4-BE49-F238E27FC236}">
                <a16:creationId xmlns:a16="http://schemas.microsoft.com/office/drawing/2014/main" id="{608DD357-C49F-42ED-97FA-14E9B4757953}"/>
              </a:ext>
            </a:extLst>
          </p:cNvPr>
          <p:cNvSpPr/>
          <p:nvPr/>
        </p:nvSpPr>
        <p:spPr>
          <a:xfrm>
            <a:off x="2076321" y="36884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6" name="Flèche : pentagone 29">
            <a:extLst>
              <a:ext uri="{FF2B5EF4-FFF2-40B4-BE49-F238E27FC236}">
                <a16:creationId xmlns:a16="http://schemas.microsoft.com/office/drawing/2014/main" id="{614C1004-9527-40C6-A1C4-049A2FA51E4F}"/>
              </a:ext>
            </a:extLst>
          </p:cNvPr>
          <p:cNvSpPr/>
          <p:nvPr/>
        </p:nvSpPr>
        <p:spPr>
          <a:xfrm rot="10800000">
            <a:off x="1116302" y="3688478"/>
            <a:ext cx="465098" cy="13118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7" name="Flèche : pentagone 30">
            <a:extLst>
              <a:ext uri="{FF2B5EF4-FFF2-40B4-BE49-F238E27FC236}">
                <a16:creationId xmlns:a16="http://schemas.microsoft.com/office/drawing/2014/main" id="{40F4CD4D-5F64-44AD-BE0B-2AA69FEC8E12}"/>
              </a:ext>
            </a:extLst>
          </p:cNvPr>
          <p:cNvSpPr/>
          <p:nvPr/>
        </p:nvSpPr>
        <p:spPr>
          <a:xfrm>
            <a:off x="2411167" y="3681194"/>
            <a:ext cx="459320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8" name="Flèche : pentagone 31">
            <a:extLst>
              <a:ext uri="{FF2B5EF4-FFF2-40B4-BE49-F238E27FC236}">
                <a16:creationId xmlns:a16="http://schemas.microsoft.com/office/drawing/2014/main" id="{2A696F0F-C25F-46A6-AFC1-052E4B1D9CEC}"/>
              </a:ext>
            </a:extLst>
          </p:cNvPr>
          <p:cNvSpPr/>
          <p:nvPr/>
        </p:nvSpPr>
        <p:spPr>
          <a:xfrm>
            <a:off x="2883815" y="368119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9" name="Flèche : pentagone 32">
            <a:extLst>
              <a:ext uri="{FF2B5EF4-FFF2-40B4-BE49-F238E27FC236}">
                <a16:creationId xmlns:a16="http://schemas.microsoft.com/office/drawing/2014/main" id="{774E1258-2ED0-4582-9BEC-02A3D743793F}"/>
              </a:ext>
            </a:extLst>
          </p:cNvPr>
          <p:cNvSpPr/>
          <p:nvPr/>
        </p:nvSpPr>
        <p:spPr>
          <a:xfrm>
            <a:off x="3222888" y="368119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0" name="Flèche : pentagone 44">
            <a:extLst>
              <a:ext uri="{FF2B5EF4-FFF2-40B4-BE49-F238E27FC236}">
                <a16:creationId xmlns:a16="http://schemas.microsoft.com/office/drawing/2014/main" id="{9912A7AD-55B8-4C25-8BD7-C282455DF11F}"/>
              </a:ext>
            </a:extLst>
          </p:cNvPr>
          <p:cNvSpPr/>
          <p:nvPr/>
        </p:nvSpPr>
        <p:spPr>
          <a:xfrm>
            <a:off x="3583795" y="368119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1" name="Flèche : pentagone 48">
            <a:extLst>
              <a:ext uri="{FF2B5EF4-FFF2-40B4-BE49-F238E27FC236}">
                <a16:creationId xmlns:a16="http://schemas.microsoft.com/office/drawing/2014/main" id="{0BD29EB0-EA0E-4B2C-97FF-57166251E685}"/>
              </a:ext>
            </a:extLst>
          </p:cNvPr>
          <p:cNvSpPr/>
          <p:nvPr/>
        </p:nvSpPr>
        <p:spPr>
          <a:xfrm>
            <a:off x="867986" y="36821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2" name="Flèche : pentagone 28">
            <a:extLst>
              <a:ext uri="{FF2B5EF4-FFF2-40B4-BE49-F238E27FC236}">
                <a16:creationId xmlns:a16="http://schemas.microsoft.com/office/drawing/2014/main" id="{0C2CCC85-813A-4D1B-9DAE-8832669E6D14}"/>
              </a:ext>
            </a:extLst>
          </p:cNvPr>
          <p:cNvSpPr/>
          <p:nvPr/>
        </p:nvSpPr>
        <p:spPr>
          <a:xfrm rot="10800000">
            <a:off x="1555696" y="2891986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3" name="Flèche : pentagone 28">
            <a:extLst>
              <a:ext uri="{FF2B5EF4-FFF2-40B4-BE49-F238E27FC236}">
                <a16:creationId xmlns:a16="http://schemas.microsoft.com/office/drawing/2014/main" id="{CCA9ADEF-1CC2-4B8E-95C4-840758402D34}"/>
              </a:ext>
            </a:extLst>
          </p:cNvPr>
          <p:cNvSpPr/>
          <p:nvPr/>
        </p:nvSpPr>
        <p:spPr>
          <a:xfrm rot="10800000">
            <a:off x="1792556" y="2899269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4" name="Flèche : pentagone 28">
            <a:extLst>
              <a:ext uri="{FF2B5EF4-FFF2-40B4-BE49-F238E27FC236}">
                <a16:creationId xmlns:a16="http://schemas.microsoft.com/office/drawing/2014/main" id="{17936153-1CA2-49E3-8A6B-5034366415AA}"/>
              </a:ext>
            </a:extLst>
          </p:cNvPr>
          <p:cNvSpPr/>
          <p:nvPr/>
        </p:nvSpPr>
        <p:spPr>
          <a:xfrm>
            <a:off x="1932839" y="3681193"/>
            <a:ext cx="13015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5" name="Flèche : pentagone 27">
            <a:extLst>
              <a:ext uri="{FF2B5EF4-FFF2-40B4-BE49-F238E27FC236}">
                <a16:creationId xmlns:a16="http://schemas.microsoft.com/office/drawing/2014/main" id="{212503AC-1A9A-491F-84AC-53A25E7FAB3B}"/>
              </a:ext>
            </a:extLst>
          </p:cNvPr>
          <p:cNvSpPr/>
          <p:nvPr/>
        </p:nvSpPr>
        <p:spPr>
          <a:xfrm>
            <a:off x="1608798" y="3992978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6" name="Flèche : pentagone 28">
            <a:extLst>
              <a:ext uri="{FF2B5EF4-FFF2-40B4-BE49-F238E27FC236}">
                <a16:creationId xmlns:a16="http://schemas.microsoft.com/office/drawing/2014/main" id="{287A5128-CA5B-4A9F-A8E0-EB0F04ECE604}"/>
              </a:ext>
            </a:extLst>
          </p:cNvPr>
          <p:cNvSpPr/>
          <p:nvPr/>
        </p:nvSpPr>
        <p:spPr>
          <a:xfrm>
            <a:off x="2076321" y="399297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7" name="Flèche : pentagone 29">
            <a:extLst>
              <a:ext uri="{FF2B5EF4-FFF2-40B4-BE49-F238E27FC236}">
                <a16:creationId xmlns:a16="http://schemas.microsoft.com/office/drawing/2014/main" id="{E2A449EB-EE44-4DFA-AF58-48123BAB30B3}"/>
              </a:ext>
            </a:extLst>
          </p:cNvPr>
          <p:cNvSpPr/>
          <p:nvPr/>
        </p:nvSpPr>
        <p:spPr>
          <a:xfrm>
            <a:off x="1384065" y="3992978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8" name="Flèche : pentagone 30">
            <a:extLst>
              <a:ext uri="{FF2B5EF4-FFF2-40B4-BE49-F238E27FC236}">
                <a16:creationId xmlns:a16="http://schemas.microsoft.com/office/drawing/2014/main" id="{EAEA912B-A521-4182-822B-D2CA636EF92C}"/>
              </a:ext>
            </a:extLst>
          </p:cNvPr>
          <p:cNvSpPr/>
          <p:nvPr/>
        </p:nvSpPr>
        <p:spPr>
          <a:xfrm>
            <a:off x="2411166" y="3985693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Flèche : pentagone 31">
            <a:extLst>
              <a:ext uri="{FF2B5EF4-FFF2-40B4-BE49-F238E27FC236}">
                <a16:creationId xmlns:a16="http://schemas.microsoft.com/office/drawing/2014/main" id="{1D600FC4-6E59-4085-AD55-E3BBDEA2111A}"/>
              </a:ext>
            </a:extLst>
          </p:cNvPr>
          <p:cNvSpPr/>
          <p:nvPr/>
        </p:nvSpPr>
        <p:spPr>
          <a:xfrm>
            <a:off x="2883815" y="398569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Flèche : pentagone 32">
            <a:extLst>
              <a:ext uri="{FF2B5EF4-FFF2-40B4-BE49-F238E27FC236}">
                <a16:creationId xmlns:a16="http://schemas.microsoft.com/office/drawing/2014/main" id="{08254BBA-7F70-4462-AF97-2AFDDB9BBEB4}"/>
              </a:ext>
            </a:extLst>
          </p:cNvPr>
          <p:cNvSpPr/>
          <p:nvPr/>
        </p:nvSpPr>
        <p:spPr>
          <a:xfrm>
            <a:off x="3222888" y="398569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Flèche : pentagone 44">
            <a:extLst>
              <a:ext uri="{FF2B5EF4-FFF2-40B4-BE49-F238E27FC236}">
                <a16:creationId xmlns:a16="http://schemas.microsoft.com/office/drawing/2014/main" id="{6ED94C49-D0BA-4267-B41D-0B2D49F2AC7C}"/>
              </a:ext>
            </a:extLst>
          </p:cNvPr>
          <p:cNvSpPr/>
          <p:nvPr/>
        </p:nvSpPr>
        <p:spPr>
          <a:xfrm rot="10800000">
            <a:off x="3583795" y="3985693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lèche : pentagone 45">
            <a:extLst>
              <a:ext uri="{FF2B5EF4-FFF2-40B4-BE49-F238E27FC236}">
                <a16:creationId xmlns:a16="http://schemas.microsoft.com/office/drawing/2014/main" id="{52AFAB29-B58D-4CED-BCC4-1951BD226A5E}"/>
              </a:ext>
            </a:extLst>
          </p:cNvPr>
          <p:cNvSpPr/>
          <p:nvPr/>
        </p:nvSpPr>
        <p:spPr>
          <a:xfrm rot="10800000">
            <a:off x="3824070" y="3987755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3" name="Flèche : pentagone 46">
            <a:extLst>
              <a:ext uri="{FF2B5EF4-FFF2-40B4-BE49-F238E27FC236}">
                <a16:creationId xmlns:a16="http://schemas.microsoft.com/office/drawing/2014/main" id="{7A903F0C-8199-41FF-A18B-FB6997D484E7}"/>
              </a:ext>
            </a:extLst>
          </p:cNvPr>
          <p:cNvSpPr/>
          <p:nvPr/>
        </p:nvSpPr>
        <p:spPr>
          <a:xfrm>
            <a:off x="4177496" y="39866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4" name="Flèche : pentagone 47">
            <a:extLst>
              <a:ext uri="{FF2B5EF4-FFF2-40B4-BE49-F238E27FC236}">
                <a16:creationId xmlns:a16="http://schemas.microsoft.com/office/drawing/2014/main" id="{196EEFD2-05E1-46BA-A5A7-17D4A3A3F1E7}"/>
              </a:ext>
            </a:extLst>
          </p:cNvPr>
          <p:cNvSpPr/>
          <p:nvPr/>
        </p:nvSpPr>
        <p:spPr>
          <a:xfrm>
            <a:off x="4418936" y="398569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5" name="Flèche : pentagone 48">
            <a:extLst>
              <a:ext uri="{FF2B5EF4-FFF2-40B4-BE49-F238E27FC236}">
                <a16:creationId xmlns:a16="http://schemas.microsoft.com/office/drawing/2014/main" id="{2360A71C-E867-4B98-B11E-ADFF4A58A067}"/>
              </a:ext>
            </a:extLst>
          </p:cNvPr>
          <p:cNvSpPr/>
          <p:nvPr/>
        </p:nvSpPr>
        <p:spPr>
          <a:xfrm>
            <a:off x="867986" y="3986679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6" name="Flèche : pentagone 49">
            <a:extLst>
              <a:ext uri="{FF2B5EF4-FFF2-40B4-BE49-F238E27FC236}">
                <a16:creationId xmlns:a16="http://schemas.microsoft.com/office/drawing/2014/main" id="{2C95738B-3C79-4A90-BE5D-3D250BFE8CED}"/>
              </a:ext>
            </a:extLst>
          </p:cNvPr>
          <p:cNvSpPr/>
          <p:nvPr/>
        </p:nvSpPr>
        <p:spPr>
          <a:xfrm>
            <a:off x="1109425" y="3985694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7" name="Cadre 506">
            <a:extLst>
              <a:ext uri="{FF2B5EF4-FFF2-40B4-BE49-F238E27FC236}">
                <a16:creationId xmlns:a16="http://schemas.microsoft.com/office/drawing/2014/main" id="{68926498-247E-4ACB-BA52-C2A8EE160A2F}"/>
              </a:ext>
            </a:extLst>
          </p:cNvPr>
          <p:cNvSpPr/>
          <p:nvPr/>
        </p:nvSpPr>
        <p:spPr>
          <a:xfrm>
            <a:off x="603704" y="2360423"/>
            <a:ext cx="4236686" cy="2006462"/>
          </a:xfrm>
          <a:prstGeom prst="frame">
            <a:avLst>
              <a:gd name="adj1" fmla="val 347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70" name="Connecteur droit avec flèche 169">
            <a:extLst>
              <a:ext uri="{FF2B5EF4-FFF2-40B4-BE49-F238E27FC236}">
                <a16:creationId xmlns:a16="http://schemas.microsoft.com/office/drawing/2014/main" id="{13FCCDC7-3316-4EBF-BF23-AA3ED80AC412}"/>
              </a:ext>
            </a:extLst>
          </p:cNvPr>
          <p:cNvCxnSpPr>
            <a:cxnSpLocks/>
          </p:cNvCxnSpPr>
          <p:nvPr/>
        </p:nvCxnSpPr>
        <p:spPr>
          <a:xfrm flipH="1">
            <a:off x="6358786" y="5154539"/>
            <a:ext cx="1258" cy="301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133A5278-7C1F-449D-B3D2-C07A33BD0FA8}"/>
              </a:ext>
            </a:extLst>
          </p:cNvPr>
          <p:cNvCxnSpPr>
            <a:cxnSpLocks/>
          </p:cNvCxnSpPr>
          <p:nvPr/>
        </p:nvCxnSpPr>
        <p:spPr>
          <a:xfrm>
            <a:off x="4085740" y="4576393"/>
            <a:ext cx="0" cy="5980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cteur droit 171">
            <a:extLst>
              <a:ext uri="{FF2B5EF4-FFF2-40B4-BE49-F238E27FC236}">
                <a16:creationId xmlns:a16="http://schemas.microsoft.com/office/drawing/2014/main" id="{63204732-B88B-4DD9-AA74-955589F0C791}"/>
              </a:ext>
            </a:extLst>
          </p:cNvPr>
          <p:cNvCxnSpPr>
            <a:cxnSpLocks/>
          </p:cNvCxnSpPr>
          <p:nvPr/>
        </p:nvCxnSpPr>
        <p:spPr>
          <a:xfrm flipH="1">
            <a:off x="4097932" y="5161682"/>
            <a:ext cx="226960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3" name="Flèche : pentagone 27">
            <a:extLst>
              <a:ext uri="{FF2B5EF4-FFF2-40B4-BE49-F238E27FC236}">
                <a16:creationId xmlns:a16="http://schemas.microsoft.com/office/drawing/2014/main" id="{DBAC5278-0431-4625-9A77-669A54F6CA72}"/>
              </a:ext>
            </a:extLst>
          </p:cNvPr>
          <p:cNvSpPr/>
          <p:nvPr/>
        </p:nvSpPr>
        <p:spPr>
          <a:xfrm>
            <a:off x="6223130" y="5669455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4" name="Flèche : pentagone 28">
            <a:extLst>
              <a:ext uri="{FF2B5EF4-FFF2-40B4-BE49-F238E27FC236}">
                <a16:creationId xmlns:a16="http://schemas.microsoft.com/office/drawing/2014/main" id="{A1AF2C20-8B93-4E55-8F0C-E5B739CE856A}"/>
              </a:ext>
            </a:extLst>
          </p:cNvPr>
          <p:cNvSpPr/>
          <p:nvPr/>
        </p:nvSpPr>
        <p:spPr>
          <a:xfrm>
            <a:off x="6690653" y="566945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5" name="Flèche : pentagone 29">
            <a:extLst>
              <a:ext uri="{FF2B5EF4-FFF2-40B4-BE49-F238E27FC236}">
                <a16:creationId xmlns:a16="http://schemas.microsoft.com/office/drawing/2014/main" id="{E78E2EE2-B89B-4CE2-943E-108A908CC317}"/>
              </a:ext>
            </a:extLst>
          </p:cNvPr>
          <p:cNvSpPr/>
          <p:nvPr/>
        </p:nvSpPr>
        <p:spPr>
          <a:xfrm>
            <a:off x="5998397" y="5669455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6" name="Flèche : pentagone 30">
            <a:extLst>
              <a:ext uri="{FF2B5EF4-FFF2-40B4-BE49-F238E27FC236}">
                <a16:creationId xmlns:a16="http://schemas.microsoft.com/office/drawing/2014/main" id="{F0CD5D7E-33F9-41D2-9E67-B55FD82F541D}"/>
              </a:ext>
            </a:extLst>
          </p:cNvPr>
          <p:cNvSpPr/>
          <p:nvPr/>
        </p:nvSpPr>
        <p:spPr>
          <a:xfrm>
            <a:off x="7025498" y="5662170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7" name="Flèche : pentagone 31">
            <a:extLst>
              <a:ext uri="{FF2B5EF4-FFF2-40B4-BE49-F238E27FC236}">
                <a16:creationId xmlns:a16="http://schemas.microsoft.com/office/drawing/2014/main" id="{DF477798-1D6A-456A-9ABB-37DBDFEA430E}"/>
              </a:ext>
            </a:extLst>
          </p:cNvPr>
          <p:cNvSpPr/>
          <p:nvPr/>
        </p:nvSpPr>
        <p:spPr>
          <a:xfrm>
            <a:off x="7498147" y="5662170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8" name="Flèche : pentagone 32">
            <a:extLst>
              <a:ext uri="{FF2B5EF4-FFF2-40B4-BE49-F238E27FC236}">
                <a16:creationId xmlns:a16="http://schemas.microsoft.com/office/drawing/2014/main" id="{55A9AAD9-C891-45BA-913E-DAE01EE334B4}"/>
              </a:ext>
            </a:extLst>
          </p:cNvPr>
          <p:cNvSpPr/>
          <p:nvPr/>
        </p:nvSpPr>
        <p:spPr>
          <a:xfrm>
            <a:off x="7837220" y="5662170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9" name="Flèche : pentagone 44">
            <a:extLst>
              <a:ext uri="{FF2B5EF4-FFF2-40B4-BE49-F238E27FC236}">
                <a16:creationId xmlns:a16="http://schemas.microsoft.com/office/drawing/2014/main" id="{3D680156-CD48-4E56-BCFC-BF47D763B3DA}"/>
              </a:ext>
            </a:extLst>
          </p:cNvPr>
          <p:cNvSpPr/>
          <p:nvPr/>
        </p:nvSpPr>
        <p:spPr>
          <a:xfrm rot="10800000">
            <a:off x="8198127" y="5662170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0" name="Flèche : pentagone 45">
            <a:extLst>
              <a:ext uri="{FF2B5EF4-FFF2-40B4-BE49-F238E27FC236}">
                <a16:creationId xmlns:a16="http://schemas.microsoft.com/office/drawing/2014/main" id="{9CB8EF8E-B8FC-43E2-8EB0-83C2DE783061}"/>
              </a:ext>
            </a:extLst>
          </p:cNvPr>
          <p:cNvSpPr/>
          <p:nvPr/>
        </p:nvSpPr>
        <p:spPr>
          <a:xfrm rot="10800000">
            <a:off x="8438402" y="5664232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2" name="Flèche : pentagone 46">
            <a:extLst>
              <a:ext uri="{FF2B5EF4-FFF2-40B4-BE49-F238E27FC236}">
                <a16:creationId xmlns:a16="http://schemas.microsoft.com/office/drawing/2014/main" id="{A7541031-3CE3-46C0-AFC7-9F987000A4A8}"/>
              </a:ext>
            </a:extLst>
          </p:cNvPr>
          <p:cNvSpPr/>
          <p:nvPr/>
        </p:nvSpPr>
        <p:spPr>
          <a:xfrm>
            <a:off x="8791828" y="5663156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Flèche : pentagone 47">
            <a:extLst>
              <a:ext uri="{FF2B5EF4-FFF2-40B4-BE49-F238E27FC236}">
                <a16:creationId xmlns:a16="http://schemas.microsoft.com/office/drawing/2014/main" id="{DC576FF1-64E4-4616-9234-141E672EECDF}"/>
              </a:ext>
            </a:extLst>
          </p:cNvPr>
          <p:cNvSpPr/>
          <p:nvPr/>
        </p:nvSpPr>
        <p:spPr>
          <a:xfrm>
            <a:off x="9033268" y="5662171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Flèche : pentagone 48">
            <a:extLst>
              <a:ext uri="{FF2B5EF4-FFF2-40B4-BE49-F238E27FC236}">
                <a16:creationId xmlns:a16="http://schemas.microsoft.com/office/drawing/2014/main" id="{045B0BD3-5A4E-4D4B-B79D-F5BC66782153}"/>
              </a:ext>
            </a:extLst>
          </p:cNvPr>
          <p:cNvSpPr/>
          <p:nvPr/>
        </p:nvSpPr>
        <p:spPr>
          <a:xfrm>
            <a:off x="5482318" y="5663156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3" name="Flèche : pentagone 49">
            <a:extLst>
              <a:ext uri="{FF2B5EF4-FFF2-40B4-BE49-F238E27FC236}">
                <a16:creationId xmlns:a16="http://schemas.microsoft.com/office/drawing/2014/main" id="{E80A7243-0D60-4CD1-B876-36A6D11E7153}"/>
              </a:ext>
            </a:extLst>
          </p:cNvPr>
          <p:cNvSpPr/>
          <p:nvPr/>
        </p:nvSpPr>
        <p:spPr>
          <a:xfrm>
            <a:off x="5723757" y="5662171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4" name="Flèche : pentagone 28">
            <a:extLst>
              <a:ext uri="{FF2B5EF4-FFF2-40B4-BE49-F238E27FC236}">
                <a16:creationId xmlns:a16="http://schemas.microsoft.com/office/drawing/2014/main" id="{ECE93709-88B1-49A0-8B17-FD25F5C5F0E6}"/>
              </a:ext>
            </a:extLst>
          </p:cNvPr>
          <p:cNvSpPr/>
          <p:nvPr/>
        </p:nvSpPr>
        <p:spPr>
          <a:xfrm>
            <a:off x="6718336" y="6045098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5" name="Flèche : pentagone 30">
            <a:extLst>
              <a:ext uri="{FF2B5EF4-FFF2-40B4-BE49-F238E27FC236}">
                <a16:creationId xmlns:a16="http://schemas.microsoft.com/office/drawing/2014/main" id="{ADD2DBE4-A94C-45FC-81AB-D02FBEBC46CF}"/>
              </a:ext>
            </a:extLst>
          </p:cNvPr>
          <p:cNvSpPr/>
          <p:nvPr/>
        </p:nvSpPr>
        <p:spPr>
          <a:xfrm>
            <a:off x="7053181" y="6037815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4" name="Flèche : pentagone 31">
            <a:extLst>
              <a:ext uri="{FF2B5EF4-FFF2-40B4-BE49-F238E27FC236}">
                <a16:creationId xmlns:a16="http://schemas.microsoft.com/office/drawing/2014/main" id="{E5E0513E-1993-4498-9360-7DBEC5E89B59}"/>
              </a:ext>
            </a:extLst>
          </p:cNvPr>
          <p:cNvSpPr/>
          <p:nvPr/>
        </p:nvSpPr>
        <p:spPr>
          <a:xfrm>
            <a:off x="7525830" y="6037815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6" name="Flèche : pentagone 32">
            <a:extLst>
              <a:ext uri="{FF2B5EF4-FFF2-40B4-BE49-F238E27FC236}">
                <a16:creationId xmlns:a16="http://schemas.microsoft.com/office/drawing/2014/main" id="{3315A13D-2637-48D1-A5CD-5A7CF777D762}"/>
              </a:ext>
            </a:extLst>
          </p:cNvPr>
          <p:cNvSpPr/>
          <p:nvPr/>
        </p:nvSpPr>
        <p:spPr>
          <a:xfrm>
            <a:off x="7864903" y="6037815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7" name="Flèche : pentagone 44">
            <a:extLst>
              <a:ext uri="{FF2B5EF4-FFF2-40B4-BE49-F238E27FC236}">
                <a16:creationId xmlns:a16="http://schemas.microsoft.com/office/drawing/2014/main" id="{5F03261E-7D4C-4578-B297-023C9677453B}"/>
              </a:ext>
            </a:extLst>
          </p:cNvPr>
          <p:cNvSpPr/>
          <p:nvPr/>
        </p:nvSpPr>
        <p:spPr>
          <a:xfrm>
            <a:off x="8225810" y="6037815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8" name="Flèche : pentagone 45">
            <a:extLst>
              <a:ext uri="{FF2B5EF4-FFF2-40B4-BE49-F238E27FC236}">
                <a16:creationId xmlns:a16="http://schemas.microsoft.com/office/drawing/2014/main" id="{B1505D91-415A-4897-A29C-F7F349C3520B}"/>
              </a:ext>
            </a:extLst>
          </p:cNvPr>
          <p:cNvSpPr/>
          <p:nvPr/>
        </p:nvSpPr>
        <p:spPr>
          <a:xfrm>
            <a:off x="8466085" y="6039877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Flèche : pentagone 46">
            <a:extLst>
              <a:ext uri="{FF2B5EF4-FFF2-40B4-BE49-F238E27FC236}">
                <a16:creationId xmlns:a16="http://schemas.microsoft.com/office/drawing/2014/main" id="{8B89A1AA-490F-49AC-A7AF-38F5FBC05972}"/>
              </a:ext>
            </a:extLst>
          </p:cNvPr>
          <p:cNvSpPr/>
          <p:nvPr/>
        </p:nvSpPr>
        <p:spPr>
          <a:xfrm>
            <a:off x="8819511" y="6038801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Flèche : pentagone 47">
            <a:extLst>
              <a:ext uri="{FF2B5EF4-FFF2-40B4-BE49-F238E27FC236}">
                <a16:creationId xmlns:a16="http://schemas.microsoft.com/office/drawing/2014/main" id="{E5D9BE85-1548-4536-B980-1000C556A3F8}"/>
              </a:ext>
            </a:extLst>
          </p:cNvPr>
          <p:cNvSpPr/>
          <p:nvPr/>
        </p:nvSpPr>
        <p:spPr>
          <a:xfrm>
            <a:off x="9060951" y="6037816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Flèche : pentagone 48">
            <a:extLst>
              <a:ext uri="{FF2B5EF4-FFF2-40B4-BE49-F238E27FC236}">
                <a16:creationId xmlns:a16="http://schemas.microsoft.com/office/drawing/2014/main" id="{7FD5D329-2915-4AF0-A83A-8D1AA5A09C3F}"/>
              </a:ext>
            </a:extLst>
          </p:cNvPr>
          <p:cNvSpPr/>
          <p:nvPr/>
        </p:nvSpPr>
        <p:spPr>
          <a:xfrm>
            <a:off x="5510001" y="6038801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2" name="Flèche : pentagone 49">
            <a:extLst>
              <a:ext uri="{FF2B5EF4-FFF2-40B4-BE49-F238E27FC236}">
                <a16:creationId xmlns:a16="http://schemas.microsoft.com/office/drawing/2014/main" id="{37CC2D30-CABF-4B60-AC27-98020A261100}"/>
              </a:ext>
            </a:extLst>
          </p:cNvPr>
          <p:cNvSpPr/>
          <p:nvPr/>
        </p:nvSpPr>
        <p:spPr>
          <a:xfrm>
            <a:off x="5751440" y="6037816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3" name="Flèche : pentagone 27">
            <a:extLst>
              <a:ext uri="{FF2B5EF4-FFF2-40B4-BE49-F238E27FC236}">
                <a16:creationId xmlns:a16="http://schemas.microsoft.com/office/drawing/2014/main" id="{22A5CC96-2961-44AD-B3D4-FA72C4AAF010}"/>
              </a:ext>
            </a:extLst>
          </p:cNvPr>
          <p:cNvSpPr/>
          <p:nvPr/>
        </p:nvSpPr>
        <p:spPr>
          <a:xfrm>
            <a:off x="6246711" y="6434100"/>
            <a:ext cx="560930" cy="13118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4" name="Flèche : pentagone 28">
            <a:extLst>
              <a:ext uri="{FF2B5EF4-FFF2-40B4-BE49-F238E27FC236}">
                <a16:creationId xmlns:a16="http://schemas.microsoft.com/office/drawing/2014/main" id="{F232BC38-DE0E-4E92-9D22-890BBDC2AFF8}"/>
              </a:ext>
            </a:extLst>
          </p:cNvPr>
          <p:cNvSpPr/>
          <p:nvPr/>
        </p:nvSpPr>
        <p:spPr>
          <a:xfrm>
            <a:off x="6827284" y="6434098"/>
            <a:ext cx="398200" cy="130865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5" name="Flèche : pentagone 29">
            <a:extLst>
              <a:ext uri="{FF2B5EF4-FFF2-40B4-BE49-F238E27FC236}">
                <a16:creationId xmlns:a16="http://schemas.microsoft.com/office/drawing/2014/main" id="{BE8B57CF-2948-4069-86CA-3F7CE8C079A9}"/>
              </a:ext>
            </a:extLst>
          </p:cNvPr>
          <p:cNvSpPr/>
          <p:nvPr/>
        </p:nvSpPr>
        <p:spPr>
          <a:xfrm rot="10800000">
            <a:off x="5998682" y="6434100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Flèche : pentagone 30">
            <a:extLst>
              <a:ext uri="{FF2B5EF4-FFF2-40B4-BE49-F238E27FC236}">
                <a16:creationId xmlns:a16="http://schemas.microsoft.com/office/drawing/2014/main" id="{BFB97E08-3931-4737-A515-D76D53BE2B3A}"/>
              </a:ext>
            </a:extLst>
          </p:cNvPr>
          <p:cNvSpPr/>
          <p:nvPr/>
        </p:nvSpPr>
        <p:spPr>
          <a:xfrm>
            <a:off x="7246291" y="6426816"/>
            <a:ext cx="262109" cy="13086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Flèche : pentagone 31">
            <a:extLst>
              <a:ext uri="{FF2B5EF4-FFF2-40B4-BE49-F238E27FC236}">
                <a16:creationId xmlns:a16="http://schemas.microsoft.com/office/drawing/2014/main" id="{DFAD4A92-D38F-4F45-9322-CB76B18D7CA4}"/>
              </a:ext>
            </a:extLst>
          </p:cNvPr>
          <p:cNvSpPr/>
          <p:nvPr/>
        </p:nvSpPr>
        <p:spPr>
          <a:xfrm>
            <a:off x="7521728" y="6426815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Flèche : pentagone 32">
            <a:extLst>
              <a:ext uri="{FF2B5EF4-FFF2-40B4-BE49-F238E27FC236}">
                <a16:creationId xmlns:a16="http://schemas.microsoft.com/office/drawing/2014/main" id="{4FC07E38-DA37-4307-9AA4-8A64E36BA188}"/>
              </a:ext>
            </a:extLst>
          </p:cNvPr>
          <p:cNvSpPr/>
          <p:nvPr/>
        </p:nvSpPr>
        <p:spPr>
          <a:xfrm>
            <a:off x="7860801" y="6426815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9" name="Flèche : pentagone 44">
            <a:extLst>
              <a:ext uri="{FF2B5EF4-FFF2-40B4-BE49-F238E27FC236}">
                <a16:creationId xmlns:a16="http://schemas.microsoft.com/office/drawing/2014/main" id="{CB46409C-4EF1-489F-ADA0-F5D009554620}"/>
              </a:ext>
            </a:extLst>
          </p:cNvPr>
          <p:cNvSpPr/>
          <p:nvPr/>
        </p:nvSpPr>
        <p:spPr>
          <a:xfrm rot="10800000">
            <a:off x="8221708" y="6426815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0" name="Flèche : pentagone 45">
            <a:extLst>
              <a:ext uri="{FF2B5EF4-FFF2-40B4-BE49-F238E27FC236}">
                <a16:creationId xmlns:a16="http://schemas.microsoft.com/office/drawing/2014/main" id="{8C667EDC-D62C-4DE1-96FC-B83DD61C19C8}"/>
              </a:ext>
            </a:extLst>
          </p:cNvPr>
          <p:cNvSpPr/>
          <p:nvPr/>
        </p:nvSpPr>
        <p:spPr>
          <a:xfrm rot="10800000">
            <a:off x="8461983" y="6428877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1" name="Flèche : pentagone 46">
            <a:extLst>
              <a:ext uri="{FF2B5EF4-FFF2-40B4-BE49-F238E27FC236}">
                <a16:creationId xmlns:a16="http://schemas.microsoft.com/office/drawing/2014/main" id="{61E0C7B6-8BAA-46E4-A846-B59EB6A993AB}"/>
              </a:ext>
            </a:extLst>
          </p:cNvPr>
          <p:cNvSpPr/>
          <p:nvPr/>
        </p:nvSpPr>
        <p:spPr>
          <a:xfrm>
            <a:off x="8815409" y="6427801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2" name="Flèche : pentagone 47">
            <a:extLst>
              <a:ext uri="{FF2B5EF4-FFF2-40B4-BE49-F238E27FC236}">
                <a16:creationId xmlns:a16="http://schemas.microsoft.com/office/drawing/2014/main" id="{53F2EB86-48C5-464B-8A1D-67AC80612484}"/>
              </a:ext>
            </a:extLst>
          </p:cNvPr>
          <p:cNvSpPr/>
          <p:nvPr/>
        </p:nvSpPr>
        <p:spPr>
          <a:xfrm>
            <a:off x="9056849" y="6426816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Flèche : pentagone 48">
            <a:extLst>
              <a:ext uri="{FF2B5EF4-FFF2-40B4-BE49-F238E27FC236}">
                <a16:creationId xmlns:a16="http://schemas.microsoft.com/office/drawing/2014/main" id="{15163CA4-320C-4C87-ADD8-8D2E0C7730A6}"/>
              </a:ext>
            </a:extLst>
          </p:cNvPr>
          <p:cNvSpPr/>
          <p:nvPr/>
        </p:nvSpPr>
        <p:spPr>
          <a:xfrm rot="10800000">
            <a:off x="5482603" y="6427801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Flèche : pentagone 49">
            <a:extLst>
              <a:ext uri="{FF2B5EF4-FFF2-40B4-BE49-F238E27FC236}">
                <a16:creationId xmlns:a16="http://schemas.microsoft.com/office/drawing/2014/main" id="{FBB7C2B6-B7B3-4651-A354-D8AC8A6A9B99}"/>
              </a:ext>
            </a:extLst>
          </p:cNvPr>
          <p:cNvSpPr/>
          <p:nvPr/>
        </p:nvSpPr>
        <p:spPr>
          <a:xfrm rot="10800000">
            <a:off x="5724042" y="6426816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5" name="Flèche : pentagone 27">
            <a:extLst>
              <a:ext uri="{FF2B5EF4-FFF2-40B4-BE49-F238E27FC236}">
                <a16:creationId xmlns:a16="http://schemas.microsoft.com/office/drawing/2014/main" id="{F090C3AE-41EC-4B6E-A47A-B02192C623E1}"/>
              </a:ext>
            </a:extLst>
          </p:cNvPr>
          <p:cNvSpPr/>
          <p:nvPr/>
        </p:nvSpPr>
        <p:spPr>
          <a:xfrm>
            <a:off x="6254913" y="6834305"/>
            <a:ext cx="309587" cy="138469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6" name="Flèche : pentagone 28">
            <a:extLst>
              <a:ext uri="{FF2B5EF4-FFF2-40B4-BE49-F238E27FC236}">
                <a16:creationId xmlns:a16="http://schemas.microsoft.com/office/drawing/2014/main" id="{36EA5C5C-6975-4E9D-8FC7-1DC22ED579A9}"/>
              </a:ext>
            </a:extLst>
          </p:cNvPr>
          <p:cNvSpPr/>
          <p:nvPr/>
        </p:nvSpPr>
        <p:spPr>
          <a:xfrm>
            <a:off x="6722436" y="683430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7" name="Flèche : pentagone 29">
            <a:extLst>
              <a:ext uri="{FF2B5EF4-FFF2-40B4-BE49-F238E27FC236}">
                <a16:creationId xmlns:a16="http://schemas.microsoft.com/office/drawing/2014/main" id="{FDC19422-6335-437D-8C2E-26AC064A4216}"/>
              </a:ext>
            </a:extLst>
          </p:cNvPr>
          <p:cNvSpPr/>
          <p:nvPr/>
        </p:nvSpPr>
        <p:spPr>
          <a:xfrm rot="10800000">
            <a:off x="5762417" y="6834305"/>
            <a:ext cx="465098" cy="13118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8" name="Flèche : pentagone 30">
            <a:extLst>
              <a:ext uri="{FF2B5EF4-FFF2-40B4-BE49-F238E27FC236}">
                <a16:creationId xmlns:a16="http://schemas.microsoft.com/office/drawing/2014/main" id="{5B66524D-F913-44A9-A8A5-D9AAC70E0D18}"/>
              </a:ext>
            </a:extLst>
          </p:cNvPr>
          <p:cNvSpPr/>
          <p:nvPr/>
        </p:nvSpPr>
        <p:spPr>
          <a:xfrm>
            <a:off x="7057282" y="6827021"/>
            <a:ext cx="459320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9" name="Flèche : pentagone 31">
            <a:extLst>
              <a:ext uri="{FF2B5EF4-FFF2-40B4-BE49-F238E27FC236}">
                <a16:creationId xmlns:a16="http://schemas.microsoft.com/office/drawing/2014/main" id="{36C88F17-3826-462F-96AD-B01E108605BD}"/>
              </a:ext>
            </a:extLst>
          </p:cNvPr>
          <p:cNvSpPr/>
          <p:nvPr/>
        </p:nvSpPr>
        <p:spPr>
          <a:xfrm>
            <a:off x="7529930" y="6827020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0" name="Flèche : pentagone 32">
            <a:extLst>
              <a:ext uri="{FF2B5EF4-FFF2-40B4-BE49-F238E27FC236}">
                <a16:creationId xmlns:a16="http://schemas.microsoft.com/office/drawing/2014/main" id="{8370C5EE-D8E2-472D-8A9F-7BB64E3737DF}"/>
              </a:ext>
            </a:extLst>
          </p:cNvPr>
          <p:cNvSpPr/>
          <p:nvPr/>
        </p:nvSpPr>
        <p:spPr>
          <a:xfrm>
            <a:off x="7869003" y="6827020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1" name="Flèche : pentagone 44">
            <a:extLst>
              <a:ext uri="{FF2B5EF4-FFF2-40B4-BE49-F238E27FC236}">
                <a16:creationId xmlns:a16="http://schemas.microsoft.com/office/drawing/2014/main" id="{4EF8D36A-D111-40CE-9E24-9AFD78773F9F}"/>
              </a:ext>
            </a:extLst>
          </p:cNvPr>
          <p:cNvSpPr/>
          <p:nvPr/>
        </p:nvSpPr>
        <p:spPr>
          <a:xfrm>
            <a:off x="8229910" y="6827020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2" name="Flèche : pentagone 48">
            <a:extLst>
              <a:ext uri="{FF2B5EF4-FFF2-40B4-BE49-F238E27FC236}">
                <a16:creationId xmlns:a16="http://schemas.microsoft.com/office/drawing/2014/main" id="{78A1ED8A-3AC2-43AD-893C-9A85C7208185}"/>
              </a:ext>
            </a:extLst>
          </p:cNvPr>
          <p:cNvSpPr/>
          <p:nvPr/>
        </p:nvSpPr>
        <p:spPr>
          <a:xfrm>
            <a:off x="5514101" y="6828006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3" name="Flèche : pentagone 28">
            <a:extLst>
              <a:ext uri="{FF2B5EF4-FFF2-40B4-BE49-F238E27FC236}">
                <a16:creationId xmlns:a16="http://schemas.microsoft.com/office/drawing/2014/main" id="{632FE279-FAFC-438D-BEB9-DE48BE669F9C}"/>
              </a:ext>
            </a:extLst>
          </p:cNvPr>
          <p:cNvSpPr/>
          <p:nvPr/>
        </p:nvSpPr>
        <p:spPr>
          <a:xfrm rot="10800000">
            <a:off x="6201811" y="6037813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4" name="Flèche : pentagone 28">
            <a:extLst>
              <a:ext uri="{FF2B5EF4-FFF2-40B4-BE49-F238E27FC236}">
                <a16:creationId xmlns:a16="http://schemas.microsoft.com/office/drawing/2014/main" id="{CF693F71-61F7-4F53-A6E2-4E02D0AB49C0}"/>
              </a:ext>
            </a:extLst>
          </p:cNvPr>
          <p:cNvSpPr/>
          <p:nvPr/>
        </p:nvSpPr>
        <p:spPr>
          <a:xfrm rot="10800000">
            <a:off x="6438671" y="6045096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5" name="Flèche : pentagone 28">
            <a:extLst>
              <a:ext uri="{FF2B5EF4-FFF2-40B4-BE49-F238E27FC236}">
                <a16:creationId xmlns:a16="http://schemas.microsoft.com/office/drawing/2014/main" id="{E7D4CC92-532D-479B-9607-662E676C186F}"/>
              </a:ext>
            </a:extLst>
          </p:cNvPr>
          <p:cNvSpPr/>
          <p:nvPr/>
        </p:nvSpPr>
        <p:spPr>
          <a:xfrm>
            <a:off x="6578954" y="6827020"/>
            <a:ext cx="13015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Flèche : pentagone 27">
            <a:extLst>
              <a:ext uri="{FF2B5EF4-FFF2-40B4-BE49-F238E27FC236}">
                <a16:creationId xmlns:a16="http://schemas.microsoft.com/office/drawing/2014/main" id="{ACDF1BD6-862D-47BD-8815-3C609EAF4CE7}"/>
              </a:ext>
            </a:extLst>
          </p:cNvPr>
          <p:cNvSpPr/>
          <p:nvPr/>
        </p:nvSpPr>
        <p:spPr>
          <a:xfrm>
            <a:off x="6254913" y="7138805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7" name="Flèche : pentagone 28">
            <a:extLst>
              <a:ext uri="{FF2B5EF4-FFF2-40B4-BE49-F238E27FC236}">
                <a16:creationId xmlns:a16="http://schemas.microsoft.com/office/drawing/2014/main" id="{6C313B45-35DE-4C0C-8C86-7B0A5DF11B8D}"/>
              </a:ext>
            </a:extLst>
          </p:cNvPr>
          <p:cNvSpPr/>
          <p:nvPr/>
        </p:nvSpPr>
        <p:spPr>
          <a:xfrm>
            <a:off x="6722436" y="7138803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8" name="Flèche : pentagone 29">
            <a:extLst>
              <a:ext uri="{FF2B5EF4-FFF2-40B4-BE49-F238E27FC236}">
                <a16:creationId xmlns:a16="http://schemas.microsoft.com/office/drawing/2014/main" id="{C29768DC-E0DB-4DBD-BF94-55D5E1116433}"/>
              </a:ext>
            </a:extLst>
          </p:cNvPr>
          <p:cNvSpPr/>
          <p:nvPr/>
        </p:nvSpPr>
        <p:spPr>
          <a:xfrm>
            <a:off x="6030180" y="7138805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9" name="Flèche : pentagone 30">
            <a:extLst>
              <a:ext uri="{FF2B5EF4-FFF2-40B4-BE49-F238E27FC236}">
                <a16:creationId xmlns:a16="http://schemas.microsoft.com/office/drawing/2014/main" id="{8D52A535-511E-4B44-B699-E2318FEF84E9}"/>
              </a:ext>
            </a:extLst>
          </p:cNvPr>
          <p:cNvSpPr/>
          <p:nvPr/>
        </p:nvSpPr>
        <p:spPr>
          <a:xfrm>
            <a:off x="7057281" y="7131520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0" name="Flèche : pentagone 31">
            <a:extLst>
              <a:ext uri="{FF2B5EF4-FFF2-40B4-BE49-F238E27FC236}">
                <a16:creationId xmlns:a16="http://schemas.microsoft.com/office/drawing/2014/main" id="{835E5333-1433-4E9B-84EC-3132720FE741}"/>
              </a:ext>
            </a:extLst>
          </p:cNvPr>
          <p:cNvSpPr/>
          <p:nvPr/>
        </p:nvSpPr>
        <p:spPr>
          <a:xfrm>
            <a:off x="7529930" y="7131520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1" name="Flèche : pentagone 32">
            <a:extLst>
              <a:ext uri="{FF2B5EF4-FFF2-40B4-BE49-F238E27FC236}">
                <a16:creationId xmlns:a16="http://schemas.microsoft.com/office/drawing/2014/main" id="{09BDFC8F-780D-446D-9FAB-899A38E1D3A5}"/>
              </a:ext>
            </a:extLst>
          </p:cNvPr>
          <p:cNvSpPr/>
          <p:nvPr/>
        </p:nvSpPr>
        <p:spPr>
          <a:xfrm>
            <a:off x="7869003" y="7131520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2" name="Flèche : pentagone 44">
            <a:extLst>
              <a:ext uri="{FF2B5EF4-FFF2-40B4-BE49-F238E27FC236}">
                <a16:creationId xmlns:a16="http://schemas.microsoft.com/office/drawing/2014/main" id="{2951DCDE-4703-4098-8D5C-87F0625D7A4B}"/>
              </a:ext>
            </a:extLst>
          </p:cNvPr>
          <p:cNvSpPr/>
          <p:nvPr/>
        </p:nvSpPr>
        <p:spPr>
          <a:xfrm rot="10800000">
            <a:off x="8229910" y="7131520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3" name="Flèche : pentagone 45">
            <a:extLst>
              <a:ext uri="{FF2B5EF4-FFF2-40B4-BE49-F238E27FC236}">
                <a16:creationId xmlns:a16="http://schemas.microsoft.com/office/drawing/2014/main" id="{088C59A9-17A9-41FB-9F72-8E76237C7A21}"/>
              </a:ext>
            </a:extLst>
          </p:cNvPr>
          <p:cNvSpPr/>
          <p:nvPr/>
        </p:nvSpPr>
        <p:spPr>
          <a:xfrm rot="10800000">
            <a:off x="8470185" y="7133582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4" name="Flèche : pentagone 46">
            <a:extLst>
              <a:ext uri="{FF2B5EF4-FFF2-40B4-BE49-F238E27FC236}">
                <a16:creationId xmlns:a16="http://schemas.microsoft.com/office/drawing/2014/main" id="{4D9B6567-6666-41D3-8E9A-60A1C8188B2D}"/>
              </a:ext>
            </a:extLst>
          </p:cNvPr>
          <p:cNvSpPr/>
          <p:nvPr/>
        </p:nvSpPr>
        <p:spPr>
          <a:xfrm>
            <a:off x="8823611" y="7132506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5" name="Flèche : pentagone 47">
            <a:extLst>
              <a:ext uri="{FF2B5EF4-FFF2-40B4-BE49-F238E27FC236}">
                <a16:creationId xmlns:a16="http://schemas.microsoft.com/office/drawing/2014/main" id="{1A822862-0DAE-406E-8C0D-4EB7B3BCA337}"/>
              </a:ext>
            </a:extLst>
          </p:cNvPr>
          <p:cNvSpPr/>
          <p:nvPr/>
        </p:nvSpPr>
        <p:spPr>
          <a:xfrm>
            <a:off x="9065051" y="7131521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6" name="Flèche : pentagone 48">
            <a:extLst>
              <a:ext uri="{FF2B5EF4-FFF2-40B4-BE49-F238E27FC236}">
                <a16:creationId xmlns:a16="http://schemas.microsoft.com/office/drawing/2014/main" id="{09F8C40A-FD4D-4C4F-8EE3-BD3AD5EB4A82}"/>
              </a:ext>
            </a:extLst>
          </p:cNvPr>
          <p:cNvSpPr/>
          <p:nvPr/>
        </p:nvSpPr>
        <p:spPr>
          <a:xfrm>
            <a:off x="5514101" y="7132506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7" name="Flèche : pentagone 49">
            <a:extLst>
              <a:ext uri="{FF2B5EF4-FFF2-40B4-BE49-F238E27FC236}">
                <a16:creationId xmlns:a16="http://schemas.microsoft.com/office/drawing/2014/main" id="{AD466207-D8B7-4CE4-88CE-8B2070F1BF89}"/>
              </a:ext>
            </a:extLst>
          </p:cNvPr>
          <p:cNvSpPr/>
          <p:nvPr/>
        </p:nvSpPr>
        <p:spPr>
          <a:xfrm>
            <a:off x="5755540" y="7131521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5" name="ZoneTexte 304">
            <a:extLst>
              <a:ext uri="{FF2B5EF4-FFF2-40B4-BE49-F238E27FC236}">
                <a16:creationId xmlns:a16="http://schemas.microsoft.com/office/drawing/2014/main" id="{AFFB170B-C7BD-48F7-BEC1-22DCB2C46C7F}"/>
              </a:ext>
            </a:extLst>
          </p:cNvPr>
          <p:cNvSpPr txBox="1"/>
          <p:nvPr/>
        </p:nvSpPr>
        <p:spPr>
          <a:xfrm>
            <a:off x="5234153" y="7427793"/>
            <a:ext cx="114422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400" dirty="0" err="1">
                <a:solidFill>
                  <a:schemeClr val="accent3"/>
                </a:solidFill>
                <a:sym typeface="Wingdings" panose="05000000000000000000" pitchFamily="2" charset="2"/>
              </a:rPr>
              <a:t>Tyrosine</a:t>
            </a:r>
            <a:r>
              <a:rPr lang="nl-BE" sz="1400" dirty="0">
                <a:solidFill>
                  <a:schemeClr val="accent3"/>
                </a:solidFill>
                <a:sym typeface="Wingdings" panose="05000000000000000000" pitchFamily="2" charset="2"/>
              </a:rPr>
              <a:t> </a:t>
            </a:r>
          </a:p>
          <a:p>
            <a:pPr rtl="0" latinLnBrk="1" hangingPunct="0"/>
            <a:r>
              <a:rPr lang="nl-BE" sz="1400" dirty="0" err="1">
                <a:solidFill>
                  <a:schemeClr val="accent3"/>
                </a:solidFill>
                <a:sym typeface="Wingdings" panose="05000000000000000000" pitchFamily="2" charset="2"/>
              </a:rPr>
              <a:t>recombinase</a:t>
            </a:r>
            <a:endParaRPr lang="fr-FR" sz="1050" dirty="0">
              <a:solidFill>
                <a:schemeClr val="accent3"/>
              </a:solidFill>
            </a:endParaRPr>
          </a:p>
        </p:txBody>
      </p:sp>
      <p:sp>
        <p:nvSpPr>
          <p:cNvPr id="306" name="Flèche : pentagone 27">
            <a:extLst>
              <a:ext uri="{FF2B5EF4-FFF2-40B4-BE49-F238E27FC236}">
                <a16:creationId xmlns:a16="http://schemas.microsoft.com/office/drawing/2014/main" id="{5D65A4B6-BF7B-45C1-9F80-8D3DD4AD4A15}"/>
              </a:ext>
            </a:extLst>
          </p:cNvPr>
          <p:cNvSpPr/>
          <p:nvPr/>
        </p:nvSpPr>
        <p:spPr>
          <a:xfrm>
            <a:off x="1590948" y="7112149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7" name="Flèche : pentagone 28">
            <a:extLst>
              <a:ext uri="{FF2B5EF4-FFF2-40B4-BE49-F238E27FC236}">
                <a16:creationId xmlns:a16="http://schemas.microsoft.com/office/drawing/2014/main" id="{F3DD4D26-C3D6-4CEF-A0BF-AAD24CB42E97}"/>
              </a:ext>
            </a:extLst>
          </p:cNvPr>
          <p:cNvSpPr/>
          <p:nvPr/>
        </p:nvSpPr>
        <p:spPr>
          <a:xfrm>
            <a:off x="2058471" y="7112147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8" name="Flèche : pentagone 29">
            <a:extLst>
              <a:ext uri="{FF2B5EF4-FFF2-40B4-BE49-F238E27FC236}">
                <a16:creationId xmlns:a16="http://schemas.microsoft.com/office/drawing/2014/main" id="{53EAA570-3D4A-4476-B7B1-5435082BEAE2}"/>
              </a:ext>
            </a:extLst>
          </p:cNvPr>
          <p:cNvSpPr/>
          <p:nvPr/>
        </p:nvSpPr>
        <p:spPr>
          <a:xfrm>
            <a:off x="1366215" y="7112149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9" name="Flèche : pentagone 30">
            <a:extLst>
              <a:ext uri="{FF2B5EF4-FFF2-40B4-BE49-F238E27FC236}">
                <a16:creationId xmlns:a16="http://schemas.microsoft.com/office/drawing/2014/main" id="{A7BEFE81-9EFD-4E10-90B1-EFBA04BA8D8B}"/>
              </a:ext>
            </a:extLst>
          </p:cNvPr>
          <p:cNvSpPr/>
          <p:nvPr/>
        </p:nvSpPr>
        <p:spPr>
          <a:xfrm>
            <a:off x="2393316" y="7104864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0" name="Flèche : pentagone 31">
            <a:extLst>
              <a:ext uri="{FF2B5EF4-FFF2-40B4-BE49-F238E27FC236}">
                <a16:creationId xmlns:a16="http://schemas.microsoft.com/office/drawing/2014/main" id="{0E5F30B9-9291-48CF-946C-C9374AADCD9B}"/>
              </a:ext>
            </a:extLst>
          </p:cNvPr>
          <p:cNvSpPr/>
          <p:nvPr/>
        </p:nvSpPr>
        <p:spPr>
          <a:xfrm>
            <a:off x="2865965" y="7104864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1" name="Flèche : pentagone 32">
            <a:extLst>
              <a:ext uri="{FF2B5EF4-FFF2-40B4-BE49-F238E27FC236}">
                <a16:creationId xmlns:a16="http://schemas.microsoft.com/office/drawing/2014/main" id="{21DD4EE2-D8B8-40CC-B2F5-0F02A0FDA1A0}"/>
              </a:ext>
            </a:extLst>
          </p:cNvPr>
          <p:cNvSpPr/>
          <p:nvPr/>
        </p:nvSpPr>
        <p:spPr>
          <a:xfrm>
            <a:off x="3205038" y="7104864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2" name="Flèche : pentagone 44">
            <a:extLst>
              <a:ext uri="{FF2B5EF4-FFF2-40B4-BE49-F238E27FC236}">
                <a16:creationId xmlns:a16="http://schemas.microsoft.com/office/drawing/2014/main" id="{ACE53D36-74A3-48BD-A57C-FAEA6C30DC35}"/>
              </a:ext>
            </a:extLst>
          </p:cNvPr>
          <p:cNvSpPr/>
          <p:nvPr/>
        </p:nvSpPr>
        <p:spPr>
          <a:xfrm rot="10800000">
            <a:off x="3565945" y="7104864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3" name="Flèche : pentagone 45">
            <a:extLst>
              <a:ext uri="{FF2B5EF4-FFF2-40B4-BE49-F238E27FC236}">
                <a16:creationId xmlns:a16="http://schemas.microsoft.com/office/drawing/2014/main" id="{4651F9CE-0AD1-4DC8-91AA-C3AAEEF2E8F5}"/>
              </a:ext>
            </a:extLst>
          </p:cNvPr>
          <p:cNvSpPr/>
          <p:nvPr/>
        </p:nvSpPr>
        <p:spPr>
          <a:xfrm rot="10800000">
            <a:off x="3806220" y="7106926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4" name="Flèche : pentagone 46">
            <a:extLst>
              <a:ext uri="{FF2B5EF4-FFF2-40B4-BE49-F238E27FC236}">
                <a16:creationId xmlns:a16="http://schemas.microsoft.com/office/drawing/2014/main" id="{76832818-91A5-420E-89C5-73C4BFE0DDDF}"/>
              </a:ext>
            </a:extLst>
          </p:cNvPr>
          <p:cNvSpPr/>
          <p:nvPr/>
        </p:nvSpPr>
        <p:spPr>
          <a:xfrm>
            <a:off x="4159646" y="7105850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5" name="Flèche : pentagone 47">
            <a:extLst>
              <a:ext uri="{FF2B5EF4-FFF2-40B4-BE49-F238E27FC236}">
                <a16:creationId xmlns:a16="http://schemas.microsoft.com/office/drawing/2014/main" id="{2E56463C-1327-4A06-9CDC-669B37D29FA3}"/>
              </a:ext>
            </a:extLst>
          </p:cNvPr>
          <p:cNvSpPr/>
          <p:nvPr/>
        </p:nvSpPr>
        <p:spPr>
          <a:xfrm>
            <a:off x="4401086" y="7104865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Flèche : pentagone 48">
            <a:extLst>
              <a:ext uri="{FF2B5EF4-FFF2-40B4-BE49-F238E27FC236}">
                <a16:creationId xmlns:a16="http://schemas.microsoft.com/office/drawing/2014/main" id="{494C4070-0ED2-4B02-A9BD-A760C53A76E6}"/>
              </a:ext>
            </a:extLst>
          </p:cNvPr>
          <p:cNvSpPr/>
          <p:nvPr/>
        </p:nvSpPr>
        <p:spPr>
          <a:xfrm>
            <a:off x="850136" y="7105850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Flèche : pentagone 49">
            <a:extLst>
              <a:ext uri="{FF2B5EF4-FFF2-40B4-BE49-F238E27FC236}">
                <a16:creationId xmlns:a16="http://schemas.microsoft.com/office/drawing/2014/main" id="{28D5C4A0-25A7-4F51-B356-00CE5A9FFEB4}"/>
              </a:ext>
            </a:extLst>
          </p:cNvPr>
          <p:cNvSpPr/>
          <p:nvPr/>
        </p:nvSpPr>
        <p:spPr>
          <a:xfrm>
            <a:off x="1091575" y="7104865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Cadre 317">
            <a:extLst>
              <a:ext uri="{FF2B5EF4-FFF2-40B4-BE49-F238E27FC236}">
                <a16:creationId xmlns:a16="http://schemas.microsoft.com/office/drawing/2014/main" id="{47EDF636-0180-4DDD-9D9A-EFF9B9A9A5AE}"/>
              </a:ext>
            </a:extLst>
          </p:cNvPr>
          <p:cNvSpPr/>
          <p:nvPr/>
        </p:nvSpPr>
        <p:spPr>
          <a:xfrm>
            <a:off x="5324581" y="5473368"/>
            <a:ext cx="4320717" cy="1928487"/>
          </a:xfrm>
          <a:prstGeom prst="frame">
            <a:avLst>
              <a:gd name="adj1" fmla="val 434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5" name="Rectangle : coins arrondis 224">
            <a:extLst>
              <a:ext uri="{FF2B5EF4-FFF2-40B4-BE49-F238E27FC236}">
                <a16:creationId xmlns:a16="http://schemas.microsoft.com/office/drawing/2014/main" id="{D600039D-5D04-41E9-B031-1AF4896C7CC3}"/>
              </a:ext>
            </a:extLst>
          </p:cNvPr>
          <p:cNvSpPr/>
          <p:nvPr/>
        </p:nvSpPr>
        <p:spPr>
          <a:xfrm>
            <a:off x="4840391" y="4435297"/>
            <a:ext cx="3183756" cy="582584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Expressed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 in prophages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0.5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26" name="Rectangle : coins arrondis 225">
            <a:extLst>
              <a:ext uri="{FF2B5EF4-FFF2-40B4-BE49-F238E27FC236}">
                <a16:creationId xmlns:a16="http://schemas.microsoft.com/office/drawing/2014/main" id="{D325B8B1-F071-494A-8798-9795F852839B}"/>
              </a:ext>
            </a:extLst>
          </p:cNvPr>
          <p:cNvSpPr/>
          <p:nvPr/>
        </p:nvSpPr>
        <p:spPr>
          <a:xfrm>
            <a:off x="5198823" y="3382529"/>
            <a:ext cx="3681036" cy="620707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Identification of prophages in contigs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 0,7 M contigs (3.8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8" name="Rectangle : coins arrondis 277">
            <a:extLst>
              <a:ext uri="{FF2B5EF4-FFF2-40B4-BE49-F238E27FC236}">
                <a16:creationId xmlns:a16="http://schemas.microsoft.com/office/drawing/2014/main" id="{255475A1-7C96-42CF-A295-76B79654BD4B}"/>
              </a:ext>
            </a:extLst>
          </p:cNvPr>
          <p:cNvSpPr/>
          <p:nvPr/>
        </p:nvSpPr>
        <p:spPr>
          <a:xfrm>
            <a:off x="7572911" y="2309593"/>
            <a:ext cx="4231162" cy="60275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>
                <a:solidFill>
                  <a:schemeClr val="tx1"/>
                </a:solidFill>
              </a:rPr>
              <a:t>Filtering</a:t>
            </a:r>
            <a:r>
              <a:rPr lang="fr-BE" sz="1400" dirty="0">
                <a:solidFill>
                  <a:schemeClr val="tx1"/>
                </a:solidFill>
              </a:rPr>
              <a:t> contigs &gt;3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11 M contigs (52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9" name="Rectangle : coins arrondis 278">
            <a:extLst>
              <a:ext uri="{FF2B5EF4-FFF2-40B4-BE49-F238E27FC236}">
                <a16:creationId xmlns:a16="http://schemas.microsoft.com/office/drawing/2014/main" id="{B8BF8AE5-E4A6-49BA-A095-79841EA34071}"/>
              </a:ext>
            </a:extLst>
          </p:cNvPr>
          <p:cNvSpPr/>
          <p:nvPr/>
        </p:nvSpPr>
        <p:spPr>
          <a:xfrm>
            <a:off x="7572911" y="1217630"/>
            <a:ext cx="4320674" cy="668960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bg1"/>
                </a:solidFill>
              </a:rPr>
              <a:t>TARA </a:t>
            </a:r>
            <a:r>
              <a:rPr lang="fr-BE" sz="1400" dirty="0" err="1">
                <a:solidFill>
                  <a:schemeClr val="bg1"/>
                </a:solidFill>
              </a:rPr>
              <a:t>Oceans</a:t>
            </a:r>
            <a:endParaRPr lang="fr-BE" sz="1400" dirty="0">
              <a:solidFill>
                <a:schemeClr val="bg1"/>
              </a:solidFill>
            </a:endParaRPr>
          </a:p>
          <a:p>
            <a:pPr algn="ctr"/>
            <a:r>
              <a:rPr lang="fr-BE" sz="1400" dirty="0">
                <a:solidFill>
                  <a:schemeClr val="bg1"/>
                </a:solidFill>
              </a:rPr>
              <a:t>86 M contigs (154 M </a:t>
            </a:r>
            <a:r>
              <a:rPr lang="fr-BE" sz="1400" dirty="0" err="1">
                <a:solidFill>
                  <a:schemeClr val="bg1"/>
                </a:solidFill>
              </a:rPr>
              <a:t>genes</a:t>
            </a:r>
            <a:r>
              <a:rPr lang="fr-BE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0" name="ZoneTexte 279">
            <a:extLst>
              <a:ext uri="{FF2B5EF4-FFF2-40B4-BE49-F238E27FC236}">
                <a16:creationId xmlns:a16="http://schemas.microsoft.com/office/drawing/2014/main" id="{8206B367-D24D-4111-98D0-F9238D9CA41B}"/>
              </a:ext>
            </a:extLst>
          </p:cNvPr>
          <p:cNvSpPr txBox="1"/>
          <p:nvPr/>
        </p:nvSpPr>
        <p:spPr>
          <a:xfrm>
            <a:off x="1462597" y="7390128"/>
            <a:ext cx="143092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400" dirty="0" err="1">
                <a:solidFill>
                  <a:srgbClr val="C00000"/>
                </a:solidFill>
                <a:sym typeface="Wingdings" panose="05000000000000000000" pitchFamily="2" charset="2"/>
              </a:rPr>
              <a:t>Expressed</a:t>
            </a:r>
            <a:r>
              <a:rPr lang="nl-BE" sz="1400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nl-BE" sz="1400" dirty="0" err="1">
                <a:solidFill>
                  <a:srgbClr val="C00000"/>
                </a:solidFill>
                <a:sym typeface="Wingdings" panose="05000000000000000000" pitchFamily="2" charset="2"/>
              </a:rPr>
              <a:t>genes</a:t>
            </a:r>
            <a:endParaRPr lang="fr-FR" sz="1050" dirty="0">
              <a:solidFill>
                <a:srgbClr val="C00000"/>
              </a:solidFill>
            </a:endParaRPr>
          </a:p>
        </p:txBody>
      </p:sp>
      <p:graphicFrame>
        <p:nvGraphicFramePr>
          <p:cNvPr id="227" name="Diagramme 226">
            <a:extLst>
              <a:ext uri="{FF2B5EF4-FFF2-40B4-BE49-F238E27FC236}">
                <a16:creationId xmlns:a16="http://schemas.microsoft.com/office/drawing/2014/main" id="{D4FF690A-8345-497E-87CD-533FD972A2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75313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8" name="ZoneTexte 227">
            <a:extLst>
              <a:ext uri="{FF2B5EF4-FFF2-40B4-BE49-F238E27FC236}">
                <a16:creationId xmlns:a16="http://schemas.microsoft.com/office/drawing/2014/main" id="{A07EE8F4-A2FF-47D4-9C45-DB46C027CDDF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649AD188-A4A9-42D2-B5DD-247DBE4F0DFA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8968166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lèche : bas 106">
            <a:extLst>
              <a:ext uri="{FF2B5EF4-FFF2-40B4-BE49-F238E27FC236}">
                <a16:creationId xmlns:a16="http://schemas.microsoft.com/office/drawing/2014/main" id="{08498F71-AA17-4BB3-A5A4-4605077753B0}"/>
              </a:ext>
            </a:extLst>
          </p:cNvPr>
          <p:cNvSpPr/>
          <p:nvPr/>
        </p:nvSpPr>
        <p:spPr>
          <a:xfrm>
            <a:off x="9610493" y="194206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6157126A-1FD4-4AF4-A0E8-666CE9F8CF3B}"/>
              </a:ext>
            </a:extLst>
          </p:cNvPr>
          <p:cNvSpPr/>
          <p:nvPr/>
        </p:nvSpPr>
        <p:spPr>
          <a:xfrm>
            <a:off x="7520188" y="5668183"/>
            <a:ext cx="4677765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Expressed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 in a prophage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a Tyrosine recombinase</a:t>
            </a: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1055</a:t>
            </a:r>
            <a:r>
              <a:rPr lang="fr-BE" sz="1400" dirty="0">
                <a:solidFill>
                  <a:schemeClr val="tx1"/>
                </a:solidFill>
              </a:rPr>
              <a:t> contigs (</a:t>
            </a:r>
            <a:r>
              <a:rPr lang="fr-BE" sz="1400" b="1" dirty="0">
                <a:solidFill>
                  <a:schemeClr val="tx1"/>
                </a:solidFill>
              </a:rPr>
              <a:t>3667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4" name="Flèche : pentagone 113">
            <a:extLst>
              <a:ext uri="{FF2B5EF4-FFF2-40B4-BE49-F238E27FC236}">
                <a16:creationId xmlns:a16="http://schemas.microsoft.com/office/drawing/2014/main" id="{51BD5A4B-8D35-45A5-8403-8C62DC3D0243}"/>
              </a:ext>
            </a:extLst>
          </p:cNvPr>
          <p:cNvSpPr/>
          <p:nvPr/>
        </p:nvSpPr>
        <p:spPr>
          <a:xfrm>
            <a:off x="8434868" y="827289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Flèche : pentagone 114">
            <a:extLst>
              <a:ext uri="{FF2B5EF4-FFF2-40B4-BE49-F238E27FC236}">
                <a16:creationId xmlns:a16="http://schemas.microsoft.com/office/drawing/2014/main" id="{CC20CFF3-A316-48C7-87BD-9FECFC11DFF2}"/>
              </a:ext>
            </a:extLst>
          </p:cNvPr>
          <p:cNvSpPr/>
          <p:nvPr/>
        </p:nvSpPr>
        <p:spPr>
          <a:xfrm>
            <a:off x="9066455" y="826409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Flèche : pentagone 115">
            <a:extLst>
              <a:ext uri="{FF2B5EF4-FFF2-40B4-BE49-F238E27FC236}">
                <a16:creationId xmlns:a16="http://schemas.microsoft.com/office/drawing/2014/main" id="{87EC5F54-F022-4BDC-9164-C23426246449}"/>
              </a:ext>
            </a:extLst>
          </p:cNvPr>
          <p:cNvSpPr/>
          <p:nvPr/>
        </p:nvSpPr>
        <p:spPr>
          <a:xfrm>
            <a:off x="8071095" y="826409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Flèche : pentagone 116">
            <a:extLst>
              <a:ext uri="{FF2B5EF4-FFF2-40B4-BE49-F238E27FC236}">
                <a16:creationId xmlns:a16="http://schemas.microsoft.com/office/drawing/2014/main" id="{AD1867F6-52B6-470B-BD0B-33B14A26CBFD}"/>
              </a:ext>
            </a:extLst>
          </p:cNvPr>
          <p:cNvSpPr/>
          <p:nvPr/>
        </p:nvSpPr>
        <p:spPr>
          <a:xfrm>
            <a:off x="9552799" y="827289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8" name="Flèche : pentagone 117">
            <a:extLst>
              <a:ext uri="{FF2B5EF4-FFF2-40B4-BE49-F238E27FC236}">
                <a16:creationId xmlns:a16="http://schemas.microsoft.com/office/drawing/2014/main" id="{80AE618D-44BF-4A2A-8DE1-9E0FC618AE33}"/>
              </a:ext>
            </a:extLst>
          </p:cNvPr>
          <p:cNvSpPr/>
          <p:nvPr/>
        </p:nvSpPr>
        <p:spPr>
          <a:xfrm>
            <a:off x="10228552" y="827289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9" name="Flèche : pentagone 118">
            <a:extLst>
              <a:ext uri="{FF2B5EF4-FFF2-40B4-BE49-F238E27FC236}">
                <a16:creationId xmlns:a16="http://schemas.microsoft.com/office/drawing/2014/main" id="{9F8B94C0-F96B-4357-ACDC-3E2CFAFBC0E3}"/>
              </a:ext>
            </a:extLst>
          </p:cNvPr>
          <p:cNvSpPr/>
          <p:nvPr/>
        </p:nvSpPr>
        <p:spPr>
          <a:xfrm>
            <a:off x="10693089" y="827579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B88F03F6-6B97-4005-BCFF-BC9CDBAF17DA}"/>
              </a:ext>
            </a:extLst>
          </p:cNvPr>
          <p:cNvCxnSpPr>
            <a:cxnSpLocks/>
          </p:cNvCxnSpPr>
          <p:nvPr/>
        </p:nvCxnSpPr>
        <p:spPr>
          <a:xfrm>
            <a:off x="9474176" y="814566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itre 1">
            <a:extLst>
              <a:ext uri="{FF2B5EF4-FFF2-40B4-BE49-F238E27FC236}">
                <a16:creationId xmlns:a16="http://schemas.microsoft.com/office/drawing/2014/main" id="{51595DFA-0FA5-4E5F-BABF-60439FBA9E60}"/>
              </a:ext>
            </a:extLst>
          </p:cNvPr>
          <p:cNvSpPr txBox="1">
            <a:spLocks/>
          </p:cNvSpPr>
          <p:nvPr/>
        </p:nvSpPr>
        <p:spPr>
          <a:xfrm>
            <a:off x="9526657" y="7646253"/>
            <a:ext cx="1113949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Système de défense candidat</a:t>
            </a:r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0875DAB5-E8C0-4F70-988F-F53E22334D37}"/>
              </a:ext>
            </a:extLst>
          </p:cNvPr>
          <p:cNvCxnSpPr>
            <a:cxnSpLocks/>
          </p:cNvCxnSpPr>
          <p:nvPr/>
        </p:nvCxnSpPr>
        <p:spPr>
          <a:xfrm>
            <a:off x="10693089" y="857529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itre 1">
            <a:extLst>
              <a:ext uri="{FF2B5EF4-FFF2-40B4-BE49-F238E27FC236}">
                <a16:creationId xmlns:a16="http://schemas.microsoft.com/office/drawing/2014/main" id="{FDC67080-5014-41D5-93A1-FCD5337111D8}"/>
              </a:ext>
            </a:extLst>
          </p:cNvPr>
          <p:cNvSpPr txBox="1">
            <a:spLocks/>
          </p:cNvSpPr>
          <p:nvPr/>
        </p:nvSpPr>
        <p:spPr>
          <a:xfrm>
            <a:off x="10614834" y="8573203"/>
            <a:ext cx="643164" cy="229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y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545A4608-C86D-44BA-B93B-31AAF20D249F}"/>
              </a:ext>
            </a:extLst>
          </p:cNvPr>
          <p:cNvCxnSpPr>
            <a:cxnSpLocks/>
          </p:cNvCxnSpPr>
          <p:nvPr/>
        </p:nvCxnSpPr>
        <p:spPr>
          <a:xfrm>
            <a:off x="9074270" y="858731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itre 1">
            <a:extLst>
              <a:ext uri="{FF2B5EF4-FFF2-40B4-BE49-F238E27FC236}">
                <a16:creationId xmlns:a16="http://schemas.microsoft.com/office/drawing/2014/main" id="{C23B7D36-4A8D-426A-B98A-6C4566B63BDA}"/>
              </a:ext>
            </a:extLst>
          </p:cNvPr>
          <p:cNvSpPr txBox="1">
            <a:spLocks/>
          </p:cNvSpPr>
          <p:nvPr/>
        </p:nvSpPr>
        <p:spPr>
          <a:xfrm>
            <a:off x="8967329" y="8594122"/>
            <a:ext cx="643164" cy="21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PFAM x</a:t>
            </a:r>
          </a:p>
        </p:txBody>
      </p:sp>
      <p:sp>
        <p:nvSpPr>
          <p:cNvPr id="126" name="Titre 1">
            <a:extLst>
              <a:ext uri="{FF2B5EF4-FFF2-40B4-BE49-F238E27FC236}">
                <a16:creationId xmlns:a16="http://schemas.microsoft.com/office/drawing/2014/main" id="{E889CBF1-F155-4E95-8C2F-31F6B3ADE34E}"/>
              </a:ext>
            </a:extLst>
          </p:cNvPr>
          <p:cNvSpPr txBox="1">
            <a:spLocks/>
          </p:cNvSpPr>
          <p:nvPr/>
        </p:nvSpPr>
        <p:spPr>
          <a:xfrm>
            <a:off x="8469739" y="7950342"/>
            <a:ext cx="505989" cy="217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100" dirty="0"/>
              <a:t>TR</a:t>
            </a:r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213DA46F-471D-4177-93E4-98F147B74357}"/>
              </a:ext>
            </a:extLst>
          </p:cNvPr>
          <p:cNvCxnSpPr>
            <a:cxnSpLocks/>
          </p:cNvCxnSpPr>
          <p:nvPr/>
        </p:nvCxnSpPr>
        <p:spPr>
          <a:xfrm>
            <a:off x="8434868" y="816777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Flèche : pentagone 131">
            <a:extLst>
              <a:ext uri="{FF2B5EF4-FFF2-40B4-BE49-F238E27FC236}">
                <a16:creationId xmlns:a16="http://schemas.microsoft.com/office/drawing/2014/main" id="{9D168A05-2223-4FCF-B76D-268073AB6CEA}"/>
              </a:ext>
            </a:extLst>
          </p:cNvPr>
          <p:cNvSpPr/>
          <p:nvPr/>
        </p:nvSpPr>
        <p:spPr>
          <a:xfrm>
            <a:off x="7370468" y="826410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Flèche : pentagone 132">
            <a:extLst>
              <a:ext uri="{FF2B5EF4-FFF2-40B4-BE49-F238E27FC236}">
                <a16:creationId xmlns:a16="http://schemas.microsoft.com/office/drawing/2014/main" id="{FFD2CCAF-165E-4A37-9644-B4B05E57B86A}"/>
              </a:ext>
            </a:extLst>
          </p:cNvPr>
          <p:cNvSpPr/>
          <p:nvPr/>
        </p:nvSpPr>
        <p:spPr>
          <a:xfrm>
            <a:off x="7692527" y="826410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DF677828-2E21-49A3-B8CF-FF156A01FA27}"/>
              </a:ext>
            </a:extLst>
          </p:cNvPr>
          <p:cNvCxnSpPr>
            <a:cxnSpLocks/>
          </p:cNvCxnSpPr>
          <p:nvPr/>
        </p:nvCxnSpPr>
        <p:spPr>
          <a:xfrm>
            <a:off x="7724169" y="8840123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itre 1">
            <a:extLst>
              <a:ext uri="{FF2B5EF4-FFF2-40B4-BE49-F238E27FC236}">
                <a16:creationId xmlns:a16="http://schemas.microsoft.com/office/drawing/2014/main" id="{76325EE3-39FC-4B5F-866F-196F02DC6F53}"/>
              </a:ext>
            </a:extLst>
          </p:cNvPr>
          <p:cNvSpPr txBox="1">
            <a:spLocks/>
          </p:cNvSpPr>
          <p:nvPr/>
        </p:nvSpPr>
        <p:spPr>
          <a:xfrm>
            <a:off x="9725433" y="8840123"/>
            <a:ext cx="715714" cy="244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000" dirty="0"/>
              <a:t>Prophage</a:t>
            </a:r>
          </a:p>
        </p:txBody>
      </p:sp>
      <p:sp>
        <p:nvSpPr>
          <p:cNvPr id="136" name="Rectangle : coins arrondis 135">
            <a:extLst>
              <a:ext uri="{FF2B5EF4-FFF2-40B4-BE49-F238E27FC236}">
                <a16:creationId xmlns:a16="http://schemas.microsoft.com/office/drawing/2014/main" id="{63A3D0DF-8214-4AB2-950C-1605269B2000}"/>
              </a:ext>
            </a:extLst>
          </p:cNvPr>
          <p:cNvSpPr/>
          <p:nvPr/>
        </p:nvSpPr>
        <p:spPr>
          <a:xfrm>
            <a:off x="7572911" y="6726889"/>
            <a:ext cx="4283884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>
                <a:solidFill>
                  <a:schemeClr val="tx1"/>
                </a:solidFill>
              </a:rPr>
              <a:t>Détection des familles protéiques des gènes avec HMMER et la base de données PFAM</a:t>
            </a:r>
          </a:p>
        </p:txBody>
      </p: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D802AA14-FA8A-49FC-BFB2-F9387A95C260}"/>
              </a:ext>
            </a:extLst>
          </p:cNvPr>
          <p:cNvCxnSpPr>
            <a:cxnSpLocks/>
            <a:stCxn id="138" idx="3"/>
            <a:endCxn id="150" idx="0"/>
          </p:cNvCxnSpPr>
          <p:nvPr/>
        </p:nvCxnSpPr>
        <p:spPr>
          <a:xfrm flipV="1">
            <a:off x="7446315" y="7369118"/>
            <a:ext cx="2220234" cy="3478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dre 137">
            <a:extLst>
              <a:ext uri="{FF2B5EF4-FFF2-40B4-BE49-F238E27FC236}">
                <a16:creationId xmlns:a16="http://schemas.microsoft.com/office/drawing/2014/main" id="{01ED9C2B-70EA-4E9F-BBFE-BC99E53DD742}"/>
              </a:ext>
            </a:extLst>
          </p:cNvPr>
          <p:cNvSpPr/>
          <p:nvPr/>
        </p:nvSpPr>
        <p:spPr>
          <a:xfrm>
            <a:off x="5074620" y="7397281"/>
            <a:ext cx="2371695" cy="639277"/>
          </a:xfrm>
          <a:prstGeom prst="frame">
            <a:avLst>
              <a:gd name="adj1" fmla="val 35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39" name="Titre 1">
            <a:extLst>
              <a:ext uri="{FF2B5EF4-FFF2-40B4-BE49-F238E27FC236}">
                <a16:creationId xmlns:a16="http://schemas.microsoft.com/office/drawing/2014/main" id="{0D76D826-32EA-4A2D-9445-F1287D49D441}"/>
              </a:ext>
            </a:extLst>
          </p:cNvPr>
          <p:cNvSpPr txBox="1">
            <a:spLocks/>
          </p:cNvSpPr>
          <p:nvPr/>
        </p:nvSpPr>
        <p:spPr>
          <a:xfrm>
            <a:off x="5144824" y="7360339"/>
            <a:ext cx="2371694" cy="626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1100" dirty="0"/>
              <a:t>Conservation de l’ordre des gènes prédits dans d’autres (meta)-génomes</a:t>
            </a:r>
          </a:p>
        </p:txBody>
      </p:sp>
      <p:sp>
        <p:nvSpPr>
          <p:cNvPr id="140" name="Rectangle : coins arrondis 139">
            <a:extLst>
              <a:ext uri="{FF2B5EF4-FFF2-40B4-BE49-F238E27FC236}">
                <a16:creationId xmlns:a16="http://schemas.microsoft.com/office/drawing/2014/main" id="{1E7653A9-2254-4674-8798-4FF9EE843D5C}"/>
              </a:ext>
            </a:extLst>
          </p:cNvPr>
          <p:cNvSpPr/>
          <p:nvPr/>
        </p:nvSpPr>
        <p:spPr>
          <a:xfrm>
            <a:off x="8123037" y="4444166"/>
            <a:ext cx="3681036" cy="595153"/>
          </a:xfrm>
          <a:prstGeom prst="roundRect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Prophage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a Tyrosine recombinase </a:t>
            </a:r>
            <a:r>
              <a:rPr lang="fr-BE" sz="1400" dirty="0" err="1">
                <a:solidFill>
                  <a:schemeClr val="tx1"/>
                </a:solidFill>
              </a:rPr>
              <a:t>gene</a:t>
            </a:r>
            <a:endParaRPr lang="fr-BE" sz="1400" dirty="0">
              <a:solidFill>
                <a:schemeClr val="tx1"/>
              </a:solidFill>
            </a:endParaRPr>
          </a:p>
        </p:txBody>
      </p: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802C3AA7-C336-4415-89CF-BB3786622930}"/>
              </a:ext>
            </a:extLst>
          </p:cNvPr>
          <p:cNvCxnSpPr>
            <a:cxnSpLocks/>
          </p:cNvCxnSpPr>
          <p:nvPr/>
        </p:nvCxnSpPr>
        <p:spPr>
          <a:xfrm>
            <a:off x="5926846" y="5975512"/>
            <a:ext cx="149386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A99AE9C7-5A85-4618-A1DC-980AA6E9567C}"/>
              </a:ext>
            </a:extLst>
          </p:cNvPr>
          <p:cNvCxnSpPr>
            <a:cxnSpLocks/>
          </p:cNvCxnSpPr>
          <p:nvPr/>
        </p:nvCxnSpPr>
        <p:spPr>
          <a:xfrm>
            <a:off x="5937787" y="5112739"/>
            <a:ext cx="0" cy="85343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F637585B-9FDE-41F7-8E7F-55F430BC68DB}"/>
              </a:ext>
            </a:extLst>
          </p:cNvPr>
          <p:cNvCxnSpPr>
            <a:cxnSpLocks/>
          </p:cNvCxnSpPr>
          <p:nvPr/>
        </p:nvCxnSpPr>
        <p:spPr>
          <a:xfrm>
            <a:off x="9662131" y="5097235"/>
            <a:ext cx="1" cy="4882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Connecteur droit avec flèche 143">
            <a:extLst>
              <a:ext uri="{FF2B5EF4-FFF2-40B4-BE49-F238E27FC236}">
                <a16:creationId xmlns:a16="http://schemas.microsoft.com/office/drawing/2014/main" id="{D28532CF-85C5-44C6-91DA-EEA2C3D22CBC}"/>
              </a:ext>
            </a:extLst>
          </p:cNvPr>
          <p:cNvCxnSpPr>
            <a:cxnSpLocks/>
          </p:cNvCxnSpPr>
          <p:nvPr/>
        </p:nvCxnSpPr>
        <p:spPr>
          <a:xfrm>
            <a:off x="9688492" y="6380140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Flèche : bas 144">
            <a:extLst>
              <a:ext uri="{FF2B5EF4-FFF2-40B4-BE49-F238E27FC236}">
                <a16:creationId xmlns:a16="http://schemas.microsoft.com/office/drawing/2014/main" id="{D2446D83-74C2-480E-982B-FABDEAD731E0}"/>
              </a:ext>
            </a:extLst>
          </p:cNvPr>
          <p:cNvSpPr/>
          <p:nvPr/>
        </p:nvSpPr>
        <p:spPr>
          <a:xfrm>
            <a:off x="8024147" y="2994836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Flèche : bas 145">
            <a:extLst>
              <a:ext uri="{FF2B5EF4-FFF2-40B4-BE49-F238E27FC236}">
                <a16:creationId xmlns:a16="http://schemas.microsoft.com/office/drawing/2014/main" id="{B04C4419-9504-445A-A0FC-F4B2C387173E}"/>
              </a:ext>
            </a:extLst>
          </p:cNvPr>
          <p:cNvSpPr/>
          <p:nvPr/>
        </p:nvSpPr>
        <p:spPr>
          <a:xfrm>
            <a:off x="11257998" y="2980981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Flèche : bas 146">
            <a:extLst>
              <a:ext uri="{FF2B5EF4-FFF2-40B4-BE49-F238E27FC236}">
                <a16:creationId xmlns:a16="http://schemas.microsoft.com/office/drawing/2014/main" id="{C1B00529-B213-490A-9C3B-029C6245B3D9}"/>
              </a:ext>
            </a:extLst>
          </p:cNvPr>
          <p:cNvSpPr/>
          <p:nvPr/>
        </p:nvSpPr>
        <p:spPr>
          <a:xfrm>
            <a:off x="8681776" y="406967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Flèche : bas 147">
            <a:extLst>
              <a:ext uri="{FF2B5EF4-FFF2-40B4-BE49-F238E27FC236}">
                <a16:creationId xmlns:a16="http://schemas.microsoft.com/office/drawing/2014/main" id="{C7B32A2B-6854-442F-8B5A-417A250AE2CB}"/>
              </a:ext>
            </a:extLst>
          </p:cNvPr>
          <p:cNvSpPr/>
          <p:nvPr/>
        </p:nvSpPr>
        <p:spPr>
          <a:xfrm>
            <a:off x="6765444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Flèche : bas 148">
            <a:extLst>
              <a:ext uri="{FF2B5EF4-FFF2-40B4-BE49-F238E27FC236}">
                <a16:creationId xmlns:a16="http://schemas.microsoft.com/office/drawing/2014/main" id="{8339A7F8-31D0-4B31-A0DD-BD369CA02348}"/>
              </a:ext>
            </a:extLst>
          </p:cNvPr>
          <p:cNvSpPr/>
          <p:nvPr/>
        </p:nvSpPr>
        <p:spPr>
          <a:xfrm>
            <a:off x="10441147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0" name="Flèche : bas 149">
            <a:extLst>
              <a:ext uri="{FF2B5EF4-FFF2-40B4-BE49-F238E27FC236}">
                <a16:creationId xmlns:a16="http://schemas.microsoft.com/office/drawing/2014/main" id="{341C9918-4EAF-40BD-9407-D30CBA26CDC3}"/>
              </a:ext>
            </a:extLst>
          </p:cNvPr>
          <p:cNvSpPr/>
          <p:nvPr/>
        </p:nvSpPr>
        <p:spPr>
          <a:xfrm>
            <a:off x="9588068" y="736911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B6C16-D3F1-46E1-8EF5-D99EF21F5F0A}"/>
              </a:ext>
            </a:extLst>
          </p:cNvPr>
          <p:cNvSpPr/>
          <p:nvPr/>
        </p:nvSpPr>
        <p:spPr>
          <a:xfrm>
            <a:off x="7323532" y="6344966"/>
            <a:ext cx="5613431" cy="299564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A1F4A6-92BA-4B76-B87C-6A6775C772F3}"/>
              </a:ext>
            </a:extLst>
          </p:cNvPr>
          <p:cNvSpPr/>
          <p:nvPr/>
        </p:nvSpPr>
        <p:spPr>
          <a:xfrm>
            <a:off x="4377802" y="7264162"/>
            <a:ext cx="4309490" cy="234299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Flèche : pentagone 27">
            <a:extLst>
              <a:ext uri="{FF2B5EF4-FFF2-40B4-BE49-F238E27FC236}">
                <a16:creationId xmlns:a16="http://schemas.microsoft.com/office/drawing/2014/main" id="{8B6BBEBF-DE68-4382-B96A-4961F9BA5FF0}"/>
              </a:ext>
            </a:extLst>
          </p:cNvPr>
          <p:cNvSpPr/>
          <p:nvPr/>
        </p:nvSpPr>
        <p:spPr>
          <a:xfrm>
            <a:off x="1246742" y="395834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Flèche : pentagone 28">
            <a:extLst>
              <a:ext uri="{FF2B5EF4-FFF2-40B4-BE49-F238E27FC236}">
                <a16:creationId xmlns:a16="http://schemas.microsoft.com/office/drawing/2014/main" id="{A8F7D91C-9E3B-4359-9901-274D3C70F491}"/>
              </a:ext>
            </a:extLst>
          </p:cNvPr>
          <p:cNvSpPr/>
          <p:nvPr/>
        </p:nvSpPr>
        <p:spPr>
          <a:xfrm>
            <a:off x="1714265" y="3958339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Flèche : pentagone 29">
            <a:extLst>
              <a:ext uri="{FF2B5EF4-FFF2-40B4-BE49-F238E27FC236}">
                <a16:creationId xmlns:a16="http://schemas.microsoft.com/office/drawing/2014/main" id="{73940DC5-7E71-45EB-B82A-F364AE935944}"/>
              </a:ext>
            </a:extLst>
          </p:cNvPr>
          <p:cNvSpPr/>
          <p:nvPr/>
        </p:nvSpPr>
        <p:spPr>
          <a:xfrm>
            <a:off x="1022009" y="395834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lèche : pentagone 30">
            <a:extLst>
              <a:ext uri="{FF2B5EF4-FFF2-40B4-BE49-F238E27FC236}">
                <a16:creationId xmlns:a16="http://schemas.microsoft.com/office/drawing/2014/main" id="{4043B7BB-42E0-4402-9174-C44F40402ECC}"/>
              </a:ext>
            </a:extLst>
          </p:cNvPr>
          <p:cNvSpPr/>
          <p:nvPr/>
        </p:nvSpPr>
        <p:spPr>
          <a:xfrm>
            <a:off x="2049110" y="3951056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lèche : pentagone 31">
            <a:extLst>
              <a:ext uri="{FF2B5EF4-FFF2-40B4-BE49-F238E27FC236}">
                <a16:creationId xmlns:a16="http://schemas.microsoft.com/office/drawing/2014/main" id="{63849B98-A6C7-489A-B7FC-59368E1BEE77}"/>
              </a:ext>
            </a:extLst>
          </p:cNvPr>
          <p:cNvSpPr/>
          <p:nvPr/>
        </p:nvSpPr>
        <p:spPr>
          <a:xfrm>
            <a:off x="2521759" y="3951056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lèche : pentagone 32">
            <a:extLst>
              <a:ext uri="{FF2B5EF4-FFF2-40B4-BE49-F238E27FC236}">
                <a16:creationId xmlns:a16="http://schemas.microsoft.com/office/drawing/2014/main" id="{A39F74C8-A647-42DA-8842-8E12B23A39A6}"/>
              </a:ext>
            </a:extLst>
          </p:cNvPr>
          <p:cNvSpPr/>
          <p:nvPr/>
        </p:nvSpPr>
        <p:spPr>
          <a:xfrm>
            <a:off x="2860832" y="395105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lèche : pentagone 44">
            <a:extLst>
              <a:ext uri="{FF2B5EF4-FFF2-40B4-BE49-F238E27FC236}">
                <a16:creationId xmlns:a16="http://schemas.microsoft.com/office/drawing/2014/main" id="{6B18A40A-8B40-4482-ADDB-CF0E700E2078}"/>
              </a:ext>
            </a:extLst>
          </p:cNvPr>
          <p:cNvSpPr/>
          <p:nvPr/>
        </p:nvSpPr>
        <p:spPr>
          <a:xfrm rot="10800000">
            <a:off x="3221739" y="3951056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Flèche : pentagone 45">
            <a:extLst>
              <a:ext uri="{FF2B5EF4-FFF2-40B4-BE49-F238E27FC236}">
                <a16:creationId xmlns:a16="http://schemas.microsoft.com/office/drawing/2014/main" id="{F2B2F85C-3A51-47BC-B68B-AA7E0AAC4A1F}"/>
              </a:ext>
            </a:extLst>
          </p:cNvPr>
          <p:cNvSpPr/>
          <p:nvPr/>
        </p:nvSpPr>
        <p:spPr>
          <a:xfrm rot="10800000">
            <a:off x="3462014" y="3953118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lèche : pentagone 46">
            <a:extLst>
              <a:ext uri="{FF2B5EF4-FFF2-40B4-BE49-F238E27FC236}">
                <a16:creationId xmlns:a16="http://schemas.microsoft.com/office/drawing/2014/main" id="{EF48546D-2E36-4545-A285-E0EAD726BEAA}"/>
              </a:ext>
            </a:extLst>
          </p:cNvPr>
          <p:cNvSpPr/>
          <p:nvPr/>
        </p:nvSpPr>
        <p:spPr>
          <a:xfrm>
            <a:off x="3815440" y="395204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lèche : pentagone 47">
            <a:extLst>
              <a:ext uri="{FF2B5EF4-FFF2-40B4-BE49-F238E27FC236}">
                <a16:creationId xmlns:a16="http://schemas.microsoft.com/office/drawing/2014/main" id="{BF425A49-BC08-423A-898A-60F0B52E5AD2}"/>
              </a:ext>
            </a:extLst>
          </p:cNvPr>
          <p:cNvSpPr/>
          <p:nvPr/>
        </p:nvSpPr>
        <p:spPr>
          <a:xfrm>
            <a:off x="4056880" y="395105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Flèche : pentagone 48">
            <a:extLst>
              <a:ext uri="{FF2B5EF4-FFF2-40B4-BE49-F238E27FC236}">
                <a16:creationId xmlns:a16="http://schemas.microsoft.com/office/drawing/2014/main" id="{BE18FF8C-06FD-4C5C-9934-E1FF7CAF8D33}"/>
              </a:ext>
            </a:extLst>
          </p:cNvPr>
          <p:cNvSpPr/>
          <p:nvPr/>
        </p:nvSpPr>
        <p:spPr>
          <a:xfrm>
            <a:off x="505930" y="395204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Flèche : pentagone 49">
            <a:extLst>
              <a:ext uri="{FF2B5EF4-FFF2-40B4-BE49-F238E27FC236}">
                <a16:creationId xmlns:a16="http://schemas.microsoft.com/office/drawing/2014/main" id="{BABC034B-A886-4B5A-A0E7-24908C3C340D}"/>
              </a:ext>
            </a:extLst>
          </p:cNvPr>
          <p:cNvSpPr/>
          <p:nvPr/>
        </p:nvSpPr>
        <p:spPr>
          <a:xfrm>
            <a:off x="747369" y="395105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Flèche : pentagone 28">
            <a:extLst>
              <a:ext uri="{FF2B5EF4-FFF2-40B4-BE49-F238E27FC236}">
                <a16:creationId xmlns:a16="http://schemas.microsoft.com/office/drawing/2014/main" id="{C0F76A56-CBE8-4171-841C-8F1EF00E84DB}"/>
              </a:ext>
            </a:extLst>
          </p:cNvPr>
          <p:cNvSpPr/>
          <p:nvPr/>
        </p:nvSpPr>
        <p:spPr>
          <a:xfrm>
            <a:off x="1741948" y="4333984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Flèche : pentagone 30">
            <a:extLst>
              <a:ext uri="{FF2B5EF4-FFF2-40B4-BE49-F238E27FC236}">
                <a16:creationId xmlns:a16="http://schemas.microsoft.com/office/drawing/2014/main" id="{FAEE12DE-B10D-49BA-9C2C-383BD36A29D6}"/>
              </a:ext>
            </a:extLst>
          </p:cNvPr>
          <p:cNvSpPr/>
          <p:nvPr/>
        </p:nvSpPr>
        <p:spPr>
          <a:xfrm>
            <a:off x="2076793" y="432670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Flèche : pentagone 31">
            <a:extLst>
              <a:ext uri="{FF2B5EF4-FFF2-40B4-BE49-F238E27FC236}">
                <a16:creationId xmlns:a16="http://schemas.microsoft.com/office/drawing/2014/main" id="{A173C188-F128-4177-A1EC-4197E6D89E60}"/>
              </a:ext>
            </a:extLst>
          </p:cNvPr>
          <p:cNvSpPr/>
          <p:nvPr/>
        </p:nvSpPr>
        <p:spPr>
          <a:xfrm>
            <a:off x="2549442" y="4326701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" name="Flèche : pentagone 32">
            <a:extLst>
              <a:ext uri="{FF2B5EF4-FFF2-40B4-BE49-F238E27FC236}">
                <a16:creationId xmlns:a16="http://schemas.microsoft.com/office/drawing/2014/main" id="{3194ABE2-0DE0-4A1F-9AAC-BB110B3DA87D}"/>
              </a:ext>
            </a:extLst>
          </p:cNvPr>
          <p:cNvSpPr/>
          <p:nvPr/>
        </p:nvSpPr>
        <p:spPr>
          <a:xfrm>
            <a:off x="2888515" y="4326701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Flèche : pentagone 44">
            <a:extLst>
              <a:ext uri="{FF2B5EF4-FFF2-40B4-BE49-F238E27FC236}">
                <a16:creationId xmlns:a16="http://schemas.microsoft.com/office/drawing/2014/main" id="{7C6F52B0-CBBA-430C-B10D-BC6AB525005B}"/>
              </a:ext>
            </a:extLst>
          </p:cNvPr>
          <p:cNvSpPr/>
          <p:nvPr/>
        </p:nvSpPr>
        <p:spPr>
          <a:xfrm>
            <a:off x="3249422" y="432670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Flèche : pentagone 45">
            <a:extLst>
              <a:ext uri="{FF2B5EF4-FFF2-40B4-BE49-F238E27FC236}">
                <a16:creationId xmlns:a16="http://schemas.microsoft.com/office/drawing/2014/main" id="{5F8A2647-6D8E-479F-86A5-BC3075E714C4}"/>
              </a:ext>
            </a:extLst>
          </p:cNvPr>
          <p:cNvSpPr/>
          <p:nvPr/>
        </p:nvSpPr>
        <p:spPr>
          <a:xfrm>
            <a:off x="3489697" y="4328763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Flèche : pentagone 46">
            <a:extLst>
              <a:ext uri="{FF2B5EF4-FFF2-40B4-BE49-F238E27FC236}">
                <a16:creationId xmlns:a16="http://schemas.microsoft.com/office/drawing/2014/main" id="{B7B28F90-4CC9-4BDB-ACCC-9EE3523BCC39}"/>
              </a:ext>
            </a:extLst>
          </p:cNvPr>
          <p:cNvSpPr/>
          <p:nvPr/>
        </p:nvSpPr>
        <p:spPr>
          <a:xfrm>
            <a:off x="3843123" y="432768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" name="Flèche : pentagone 47">
            <a:extLst>
              <a:ext uri="{FF2B5EF4-FFF2-40B4-BE49-F238E27FC236}">
                <a16:creationId xmlns:a16="http://schemas.microsoft.com/office/drawing/2014/main" id="{6048E2F8-0872-4F84-B37D-B4EB6FDE867A}"/>
              </a:ext>
            </a:extLst>
          </p:cNvPr>
          <p:cNvSpPr/>
          <p:nvPr/>
        </p:nvSpPr>
        <p:spPr>
          <a:xfrm>
            <a:off x="4084563" y="4326702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Flèche : pentagone 48">
            <a:extLst>
              <a:ext uri="{FF2B5EF4-FFF2-40B4-BE49-F238E27FC236}">
                <a16:creationId xmlns:a16="http://schemas.microsoft.com/office/drawing/2014/main" id="{2DC5E8AC-36B6-49FC-B2FC-648280297D98}"/>
              </a:ext>
            </a:extLst>
          </p:cNvPr>
          <p:cNvSpPr/>
          <p:nvPr/>
        </p:nvSpPr>
        <p:spPr>
          <a:xfrm>
            <a:off x="533613" y="4327687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Flèche : pentagone 49">
            <a:extLst>
              <a:ext uri="{FF2B5EF4-FFF2-40B4-BE49-F238E27FC236}">
                <a16:creationId xmlns:a16="http://schemas.microsoft.com/office/drawing/2014/main" id="{7E228D9F-D27C-4C2E-8503-F24357D8B900}"/>
              </a:ext>
            </a:extLst>
          </p:cNvPr>
          <p:cNvSpPr/>
          <p:nvPr/>
        </p:nvSpPr>
        <p:spPr>
          <a:xfrm>
            <a:off x="775052" y="4326702"/>
            <a:ext cx="430728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Flèche : pentagone 27">
            <a:extLst>
              <a:ext uri="{FF2B5EF4-FFF2-40B4-BE49-F238E27FC236}">
                <a16:creationId xmlns:a16="http://schemas.microsoft.com/office/drawing/2014/main" id="{DD9E8AC4-3C7E-4992-97C5-756CDC19597B}"/>
              </a:ext>
            </a:extLst>
          </p:cNvPr>
          <p:cNvSpPr/>
          <p:nvPr/>
        </p:nvSpPr>
        <p:spPr>
          <a:xfrm>
            <a:off x="1270323" y="4722986"/>
            <a:ext cx="560930" cy="131186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Flèche : pentagone 28">
            <a:extLst>
              <a:ext uri="{FF2B5EF4-FFF2-40B4-BE49-F238E27FC236}">
                <a16:creationId xmlns:a16="http://schemas.microsoft.com/office/drawing/2014/main" id="{328D493D-49B2-4CB0-8E07-D27B58063394}"/>
              </a:ext>
            </a:extLst>
          </p:cNvPr>
          <p:cNvSpPr/>
          <p:nvPr/>
        </p:nvSpPr>
        <p:spPr>
          <a:xfrm>
            <a:off x="1850896" y="4722984"/>
            <a:ext cx="398200" cy="130865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Flèche : pentagone 29">
            <a:extLst>
              <a:ext uri="{FF2B5EF4-FFF2-40B4-BE49-F238E27FC236}">
                <a16:creationId xmlns:a16="http://schemas.microsoft.com/office/drawing/2014/main" id="{FB164E85-04D0-405F-97AC-A7A7CA147978}"/>
              </a:ext>
            </a:extLst>
          </p:cNvPr>
          <p:cNvSpPr/>
          <p:nvPr/>
        </p:nvSpPr>
        <p:spPr>
          <a:xfrm rot="10800000">
            <a:off x="1022294" y="472298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Flèche : pentagone 30">
            <a:extLst>
              <a:ext uri="{FF2B5EF4-FFF2-40B4-BE49-F238E27FC236}">
                <a16:creationId xmlns:a16="http://schemas.microsoft.com/office/drawing/2014/main" id="{358CC6EB-4B44-487E-B8F7-653018B8C94D}"/>
              </a:ext>
            </a:extLst>
          </p:cNvPr>
          <p:cNvSpPr/>
          <p:nvPr/>
        </p:nvSpPr>
        <p:spPr>
          <a:xfrm>
            <a:off x="2269903" y="4715702"/>
            <a:ext cx="262109" cy="130866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Flèche : pentagone 31">
            <a:extLst>
              <a:ext uri="{FF2B5EF4-FFF2-40B4-BE49-F238E27FC236}">
                <a16:creationId xmlns:a16="http://schemas.microsoft.com/office/drawing/2014/main" id="{9B14AD02-636E-4ADE-9CCF-8DCE09A339DE}"/>
              </a:ext>
            </a:extLst>
          </p:cNvPr>
          <p:cNvSpPr/>
          <p:nvPr/>
        </p:nvSpPr>
        <p:spPr>
          <a:xfrm>
            <a:off x="2545340" y="4715701"/>
            <a:ext cx="325744" cy="13847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" name="Flèche : pentagone 32">
            <a:extLst>
              <a:ext uri="{FF2B5EF4-FFF2-40B4-BE49-F238E27FC236}">
                <a16:creationId xmlns:a16="http://schemas.microsoft.com/office/drawing/2014/main" id="{8A755BA1-8829-4D7F-8406-FF865F4E841C}"/>
              </a:ext>
            </a:extLst>
          </p:cNvPr>
          <p:cNvSpPr/>
          <p:nvPr/>
        </p:nvSpPr>
        <p:spPr>
          <a:xfrm>
            <a:off x="2884413" y="4715701"/>
            <a:ext cx="326769" cy="13847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Flèche : pentagone 44">
            <a:extLst>
              <a:ext uri="{FF2B5EF4-FFF2-40B4-BE49-F238E27FC236}">
                <a16:creationId xmlns:a16="http://schemas.microsoft.com/office/drawing/2014/main" id="{59CC7542-D6C5-435A-864D-E34ADB9391D7}"/>
              </a:ext>
            </a:extLst>
          </p:cNvPr>
          <p:cNvSpPr/>
          <p:nvPr/>
        </p:nvSpPr>
        <p:spPr>
          <a:xfrm rot="10800000">
            <a:off x="3245320" y="4715701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Flèche : pentagone 45">
            <a:extLst>
              <a:ext uri="{FF2B5EF4-FFF2-40B4-BE49-F238E27FC236}">
                <a16:creationId xmlns:a16="http://schemas.microsoft.com/office/drawing/2014/main" id="{75AD813D-BD26-44A3-BCF5-3E4AE2D4ECFC}"/>
              </a:ext>
            </a:extLst>
          </p:cNvPr>
          <p:cNvSpPr/>
          <p:nvPr/>
        </p:nvSpPr>
        <p:spPr>
          <a:xfrm rot="10800000">
            <a:off x="3485595" y="4717763"/>
            <a:ext cx="32574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" name="Flèche : pentagone 46">
            <a:extLst>
              <a:ext uri="{FF2B5EF4-FFF2-40B4-BE49-F238E27FC236}">
                <a16:creationId xmlns:a16="http://schemas.microsoft.com/office/drawing/2014/main" id="{701DD769-023C-425C-B5F7-0A522DC4176C}"/>
              </a:ext>
            </a:extLst>
          </p:cNvPr>
          <p:cNvSpPr/>
          <p:nvPr/>
        </p:nvSpPr>
        <p:spPr>
          <a:xfrm>
            <a:off x="3839021" y="471668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" name="Flèche : pentagone 47">
            <a:extLst>
              <a:ext uri="{FF2B5EF4-FFF2-40B4-BE49-F238E27FC236}">
                <a16:creationId xmlns:a16="http://schemas.microsoft.com/office/drawing/2014/main" id="{3BFF7375-CA38-41CF-826C-94458C98B787}"/>
              </a:ext>
            </a:extLst>
          </p:cNvPr>
          <p:cNvSpPr/>
          <p:nvPr/>
        </p:nvSpPr>
        <p:spPr>
          <a:xfrm>
            <a:off x="4080461" y="471570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Flèche : pentagone 48">
            <a:extLst>
              <a:ext uri="{FF2B5EF4-FFF2-40B4-BE49-F238E27FC236}">
                <a16:creationId xmlns:a16="http://schemas.microsoft.com/office/drawing/2014/main" id="{5C138CD2-CB6E-452E-8823-25CDCAB04A2D}"/>
              </a:ext>
            </a:extLst>
          </p:cNvPr>
          <p:cNvSpPr/>
          <p:nvPr/>
        </p:nvSpPr>
        <p:spPr>
          <a:xfrm rot="10800000">
            <a:off x="506215" y="4716687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Flèche : pentagone 49">
            <a:extLst>
              <a:ext uri="{FF2B5EF4-FFF2-40B4-BE49-F238E27FC236}">
                <a16:creationId xmlns:a16="http://schemas.microsoft.com/office/drawing/2014/main" id="{4B85F3DE-13A7-4BCF-9250-F4EB2D0CC11F}"/>
              </a:ext>
            </a:extLst>
          </p:cNvPr>
          <p:cNvSpPr/>
          <p:nvPr/>
        </p:nvSpPr>
        <p:spPr>
          <a:xfrm rot="10800000">
            <a:off x="747654" y="4715702"/>
            <a:ext cx="2538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Flèche : pentagone 27">
            <a:extLst>
              <a:ext uri="{FF2B5EF4-FFF2-40B4-BE49-F238E27FC236}">
                <a16:creationId xmlns:a16="http://schemas.microsoft.com/office/drawing/2014/main" id="{B2105B47-BEA7-4F0B-816A-DD4D0A692EBE}"/>
              </a:ext>
            </a:extLst>
          </p:cNvPr>
          <p:cNvSpPr/>
          <p:nvPr/>
        </p:nvSpPr>
        <p:spPr>
          <a:xfrm>
            <a:off x="1278525" y="5123191"/>
            <a:ext cx="309587" cy="138469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Flèche : pentagone 28">
            <a:extLst>
              <a:ext uri="{FF2B5EF4-FFF2-40B4-BE49-F238E27FC236}">
                <a16:creationId xmlns:a16="http://schemas.microsoft.com/office/drawing/2014/main" id="{B982DF50-29D7-4828-8801-43CCB573C55C}"/>
              </a:ext>
            </a:extLst>
          </p:cNvPr>
          <p:cNvSpPr/>
          <p:nvPr/>
        </p:nvSpPr>
        <p:spPr>
          <a:xfrm>
            <a:off x="1746048" y="5123189"/>
            <a:ext cx="326769" cy="13847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Flèche : pentagone 29">
            <a:extLst>
              <a:ext uri="{FF2B5EF4-FFF2-40B4-BE49-F238E27FC236}">
                <a16:creationId xmlns:a16="http://schemas.microsoft.com/office/drawing/2014/main" id="{2DB02D50-45B5-427B-9B2F-D82E0A3F846B}"/>
              </a:ext>
            </a:extLst>
          </p:cNvPr>
          <p:cNvSpPr/>
          <p:nvPr/>
        </p:nvSpPr>
        <p:spPr>
          <a:xfrm rot="10800000">
            <a:off x="786029" y="5123191"/>
            <a:ext cx="465098" cy="131185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" name="Flèche : pentagone 30">
            <a:extLst>
              <a:ext uri="{FF2B5EF4-FFF2-40B4-BE49-F238E27FC236}">
                <a16:creationId xmlns:a16="http://schemas.microsoft.com/office/drawing/2014/main" id="{0E0C03EB-37D9-4002-9D6B-8F3D8AAEE17C}"/>
              </a:ext>
            </a:extLst>
          </p:cNvPr>
          <p:cNvSpPr/>
          <p:nvPr/>
        </p:nvSpPr>
        <p:spPr>
          <a:xfrm>
            <a:off x="2080894" y="5115907"/>
            <a:ext cx="459320" cy="138470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Flèche : pentagone 31">
            <a:extLst>
              <a:ext uri="{FF2B5EF4-FFF2-40B4-BE49-F238E27FC236}">
                <a16:creationId xmlns:a16="http://schemas.microsoft.com/office/drawing/2014/main" id="{98E1123F-96D9-4340-BA76-A43C7635BADE}"/>
              </a:ext>
            </a:extLst>
          </p:cNvPr>
          <p:cNvSpPr/>
          <p:nvPr/>
        </p:nvSpPr>
        <p:spPr>
          <a:xfrm>
            <a:off x="2553542" y="5115906"/>
            <a:ext cx="325744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Flèche : pentagone 32">
            <a:extLst>
              <a:ext uri="{FF2B5EF4-FFF2-40B4-BE49-F238E27FC236}">
                <a16:creationId xmlns:a16="http://schemas.microsoft.com/office/drawing/2014/main" id="{FA42E503-C87F-4259-8285-3077D20C6F31}"/>
              </a:ext>
            </a:extLst>
          </p:cNvPr>
          <p:cNvSpPr/>
          <p:nvPr/>
        </p:nvSpPr>
        <p:spPr>
          <a:xfrm>
            <a:off x="2892615" y="5115906"/>
            <a:ext cx="326769" cy="138471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" name="Flèche : pentagone 44">
            <a:extLst>
              <a:ext uri="{FF2B5EF4-FFF2-40B4-BE49-F238E27FC236}">
                <a16:creationId xmlns:a16="http://schemas.microsoft.com/office/drawing/2014/main" id="{C84B00E9-DF8E-46EC-BE81-621A666F2452}"/>
              </a:ext>
            </a:extLst>
          </p:cNvPr>
          <p:cNvSpPr/>
          <p:nvPr/>
        </p:nvSpPr>
        <p:spPr>
          <a:xfrm>
            <a:off x="3253522" y="5115906"/>
            <a:ext cx="220631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" name="Flèche : pentagone 48">
            <a:extLst>
              <a:ext uri="{FF2B5EF4-FFF2-40B4-BE49-F238E27FC236}">
                <a16:creationId xmlns:a16="http://schemas.microsoft.com/office/drawing/2014/main" id="{030AD60F-78B6-4B43-994F-2D015AF8ACB8}"/>
              </a:ext>
            </a:extLst>
          </p:cNvPr>
          <p:cNvSpPr/>
          <p:nvPr/>
        </p:nvSpPr>
        <p:spPr>
          <a:xfrm>
            <a:off x="537713" y="5116892"/>
            <a:ext cx="220633" cy="138470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" name="Flèche : pentagone 28">
            <a:extLst>
              <a:ext uri="{FF2B5EF4-FFF2-40B4-BE49-F238E27FC236}">
                <a16:creationId xmlns:a16="http://schemas.microsoft.com/office/drawing/2014/main" id="{659F8C38-5DC3-40D7-96BF-635D42E74387}"/>
              </a:ext>
            </a:extLst>
          </p:cNvPr>
          <p:cNvSpPr/>
          <p:nvPr/>
        </p:nvSpPr>
        <p:spPr>
          <a:xfrm rot="10800000">
            <a:off x="1225423" y="4326699"/>
            <a:ext cx="220630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Flèche : pentagone 28">
            <a:extLst>
              <a:ext uri="{FF2B5EF4-FFF2-40B4-BE49-F238E27FC236}">
                <a16:creationId xmlns:a16="http://schemas.microsoft.com/office/drawing/2014/main" id="{8ADA5BD3-74BF-41FA-9407-DE8CA67C479C}"/>
              </a:ext>
            </a:extLst>
          </p:cNvPr>
          <p:cNvSpPr/>
          <p:nvPr/>
        </p:nvSpPr>
        <p:spPr>
          <a:xfrm rot="10800000">
            <a:off x="1462283" y="4333982"/>
            <a:ext cx="238537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1" name="Flèche : pentagone 28">
            <a:extLst>
              <a:ext uri="{FF2B5EF4-FFF2-40B4-BE49-F238E27FC236}">
                <a16:creationId xmlns:a16="http://schemas.microsoft.com/office/drawing/2014/main" id="{B1C68F70-D5C8-4DA7-9DBB-0FE833239377}"/>
              </a:ext>
            </a:extLst>
          </p:cNvPr>
          <p:cNvSpPr/>
          <p:nvPr/>
        </p:nvSpPr>
        <p:spPr>
          <a:xfrm>
            <a:off x="1602566" y="5115906"/>
            <a:ext cx="130153" cy="138470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Flèche : pentagone 27">
            <a:extLst>
              <a:ext uri="{FF2B5EF4-FFF2-40B4-BE49-F238E27FC236}">
                <a16:creationId xmlns:a16="http://schemas.microsoft.com/office/drawing/2014/main" id="{753F041B-7F2A-4083-AFBB-3694FD04C800}"/>
              </a:ext>
            </a:extLst>
          </p:cNvPr>
          <p:cNvSpPr/>
          <p:nvPr/>
        </p:nvSpPr>
        <p:spPr>
          <a:xfrm>
            <a:off x="1278525" y="5427691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Flèche : pentagone 28">
            <a:extLst>
              <a:ext uri="{FF2B5EF4-FFF2-40B4-BE49-F238E27FC236}">
                <a16:creationId xmlns:a16="http://schemas.microsoft.com/office/drawing/2014/main" id="{A2223E91-C123-4447-9BCE-42209045A908}"/>
              </a:ext>
            </a:extLst>
          </p:cNvPr>
          <p:cNvSpPr/>
          <p:nvPr/>
        </p:nvSpPr>
        <p:spPr>
          <a:xfrm>
            <a:off x="1746048" y="5427689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4" name="Flèche : pentagone 29">
            <a:extLst>
              <a:ext uri="{FF2B5EF4-FFF2-40B4-BE49-F238E27FC236}">
                <a16:creationId xmlns:a16="http://schemas.microsoft.com/office/drawing/2014/main" id="{7CA044A7-795C-4BAE-B9DF-E7A9B80530E7}"/>
              </a:ext>
            </a:extLst>
          </p:cNvPr>
          <p:cNvSpPr/>
          <p:nvPr/>
        </p:nvSpPr>
        <p:spPr>
          <a:xfrm>
            <a:off x="1053792" y="5427691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5" name="Flèche : pentagone 30">
            <a:extLst>
              <a:ext uri="{FF2B5EF4-FFF2-40B4-BE49-F238E27FC236}">
                <a16:creationId xmlns:a16="http://schemas.microsoft.com/office/drawing/2014/main" id="{8DEFE6DF-1721-4DD2-BC0B-7DA3563E14A0}"/>
              </a:ext>
            </a:extLst>
          </p:cNvPr>
          <p:cNvSpPr/>
          <p:nvPr/>
        </p:nvSpPr>
        <p:spPr>
          <a:xfrm>
            <a:off x="2080893" y="5420406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6" name="Flèche : pentagone 31">
            <a:extLst>
              <a:ext uri="{FF2B5EF4-FFF2-40B4-BE49-F238E27FC236}">
                <a16:creationId xmlns:a16="http://schemas.microsoft.com/office/drawing/2014/main" id="{5F9C2927-E288-4750-A74E-3BF1C5434389}"/>
              </a:ext>
            </a:extLst>
          </p:cNvPr>
          <p:cNvSpPr/>
          <p:nvPr/>
        </p:nvSpPr>
        <p:spPr>
          <a:xfrm>
            <a:off x="2553542" y="5420406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Flèche : pentagone 32">
            <a:extLst>
              <a:ext uri="{FF2B5EF4-FFF2-40B4-BE49-F238E27FC236}">
                <a16:creationId xmlns:a16="http://schemas.microsoft.com/office/drawing/2014/main" id="{0B87DF78-7994-4096-A1A5-C1301E16250B}"/>
              </a:ext>
            </a:extLst>
          </p:cNvPr>
          <p:cNvSpPr/>
          <p:nvPr/>
        </p:nvSpPr>
        <p:spPr>
          <a:xfrm>
            <a:off x="2892615" y="5420406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Flèche : pentagone 44">
            <a:extLst>
              <a:ext uri="{FF2B5EF4-FFF2-40B4-BE49-F238E27FC236}">
                <a16:creationId xmlns:a16="http://schemas.microsoft.com/office/drawing/2014/main" id="{4C3AEB29-6E89-4F52-9DAC-01709BC70DD4}"/>
              </a:ext>
            </a:extLst>
          </p:cNvPr>
          <p:cNvSpPr/>
          <p:nvPr/>
        </p:nvSpPr>
        <p:spPr>
          <a:xfrm rot="10800000">
            <a:off x="3253522" y="5420406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9" name="Flèche : pentagone 45">
            <a:extLst>
              <a:ext uri="{FF2B5EF4-FFF2-40B4-BE49-F238E27FC236}">
                <a16:creationId xmlns:a16="http://schemas.microsoft.com/office/drawing/2014/main" id="{64E53DE6-8CEE-4263-9F32-37E391D1043C}"/>
              </a:ext>
            </a:extLst>
          </p:cNvPr>
          <p:cNvSpPr/>
          <p:nvPr/>
        </p:nvSpPr>
        <p:spPr>
          <a:xfrm rot="10800000">
            <a:off x="3493797" y="5422468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Flèche : pentagone 46">
            <a:extLst>
              <a:ext uri="{FF2B5EF4-FFF2-40B4-BE49-F238E27FC236}">
                <a16:creationId xmlns:a16="http://schemas.microsoft.com/office/drawing/2014/main" id="{7E37D941-CDB7-405B-AEB1-5DCDE9DF685F}"/>
              </a:ext>
            </a:extLst>
          </p:cNvPr>
          <p:cNvSpPr/>
          <p:nvPr/>
        </p:nvSpPr>
        <p:spPr>
          <a:xfrm>
            <a:off x="3847223" y="542139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1" name="Flèche : pentagone 47">
            <a:extLst>
              <a:ext uri="{FF2B5EF4-FFF2-40B4-BE49-F238E27FC236}">
                <a16:creationId xmlns:a16="http://schemas.microsoft.com/office/drawing/2014/main" id="{CC89D055-0DDE-4955-8DEF-E260135B69A2}"/>
              </a:ext>
            </a:extLst>
          </p:cNvPr>
          <p:cNvSpPr/>
          <p:nvPr/>
        </p:nvSpPr>
        <p:spPr>
          <a:xfrm>
            <a:off x="4088663" y="542040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lèche : pentagone 48">
            <a:extLst>
              <a:ext uri="{FF2B5EF4-FFF2-40B4-BE49-F238E27FC236}">
                <a16:creationId xmlns:a16="http://schemas.microsoft.com/office/drawing/2014/main" id="{032ADD02-F490-43E7-9B58-AFFE486D40B6}"/>
              </a:ext>
            </a:extLst>
          </p:cNvPr>
          <p:cNvSpPr/>
          <p:nvPr/>
        </p:nvSpPr>
        <p:spPr>
          <a:xfrm>
            <a:off x="537713" y="5421392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lèche : pentagone 49">
            <a:extLst>
              <a:ext uri="{FF2B5EF4-FFF2-40B4-BE49-F238E27FC236}">
                <a16:creationId xmlns:a16="http://schemas.microsoft.com/office/drawing/2014/main" id="{5C23360C-DD5D-44AD-8689-B5E687B2BA8E}"/>
              </a:ext>
            </a:extLst>
          </p:cNvPr>
          <p:cNvSpPr/>
          <p:nvPr/>
        </p:nvSpPr>
        <p:spPr>
          <a:xfrm>
            <a:off x="779152" y="5420407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Cadre 99">
            <a:extLst>
              <a:ext uri="{FF2B5EF4-FFF2-40B4-BE49-F238E27FC236}">
                <a16:creationId xmlns:a16="http://schemas.microsoft.com/office/drawing/2014/main" id="{1F0ACD86-C32D-4117-9BB3-6C243FE8C9F6}"/>
              </a:ext>
            </a:extLst>
          </p:cNvPr>
          <p:cNvSpPr/>
          <p:nvPr/>
        </p:nvSpPr>
        <p:spPr>
          <a:xfrm>
            <a:off x="273431" y="3795136"/>
            <a:ext cx="4240199" cy="1944184"/>
          </a:xfrm>
          <a:prstGeom prst="frame">
            <a:avLst>
              <a:gd name="adj1" fmla="val 2735"/>
            </a:avLst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E7EE77F3-9E60-44AE-8A79-7240E8504892}"/>
              </a:ext>
            </a:extLst>
          </p:cNvPr>
          <p:cNvSpPr txBox="1"/>
          <p:nvPr/>
        </p:nvSpPr>
        <p:spPr>
          <a:xfrm>
            <a:off x="2063475" y="5841874"/>
            <a:ext cx="94436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400" dirty="0" err="1">
                <a:solidFill>
                  <a:srgbClr val="ED7D31"/>
                </a:solidFill>
                <a:sym typeface="Wingdings" panose="05000000000000000000" pitchFamily="2" charset="2"/>
              </a:rPr>
              <a:t>prophage</a:t>
            </a:r>
            <a:endParaRPr lang="fr-FR" sz="1050" dirty="0">
              <a:solidFill>
                <a:srgbClr val="ED7D31"/>
              </a:solidFill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F4B5D924-2365-4BE5-806B-A42D2A79FED4}"/>
              </a:ext>
            </a:extLst>
          </p:cNvPr>
          <p:cNvSpPr txBox="1"/>
          <p:nvPr/>
        </p:nvSpPr>
        <p:spPr>
          <a:xfrm>
            <a:off x="333345" y="5844630"/>
            <a:ext cx="143092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400" dirty="0" err="1">
                <a:solidFill>
                  <a:srgbClr val="C00000"/>
                </a:solidFill>
                <a:sym typeface="Wingdings" panose="05000000000000000000" pitchFamily="2" charset="2"/>
              </a:rPr>
              <a:t>Expressed</a:t>
            </a:r>
            <a:r>
              <a:rPr lang="nl-BE" sz="1400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nl-BE" sz="1400" dirty="0" err="1">
                <a:solidFill>
                  <a:srgbClr val="C00000"/>
                </a:solidFill>
                <a:sym typeface="Wingdings" panose="05000000000000000000" pitchFamily="2" charset="2"/>
              </a:rPr>
              <a:t>genes</a:t>
            </a:r>
            <a:endParaRPr lang="fr-FR" sz="1050" dirty="0">
              <a:solidFill>
                <a:srgbClr val="C00000"/>
              </a:solidFill>
            </a:endParaRP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FCF9F4B-EAC4-4EF6-9236-C488A1584447}"/>
              </a:ext>
            </a:extLst>
          </p:cNvPr>
          <p:cNvSpPr txBox="1"/>
          <p:nvPr/>
        </p:nvSpPr>
        <p:spPr>
          <a:xfrm>
            <a:off x="3271011" y="5752227"/>
            <a:ext cx="114422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nl-BE" sz="1400" dirty="0" err="1">
                <a:solidFill>
                  <a:schemeClr val="accent3"/>
                </a:solidFill>
                <a:sym typeface="Wingdings" panose="05000000000000000000" pitchFamily="2" charset="2"/>
              </a:rPr>
              <a:t>Tyrosine</a:t>
            </a:r>
            <a:r>
              <a:rPr lang="nl-BE" sz="1400" dirty="0">
                <a:solidFill>
                  <a:schemeClr val="accent3"/>
                </a:solidFill>
                <a:sym typeface="Wingdings" panose="05000000000000000000" pitchFamily="2" charset="2"/>
              </a:rPr>
              <a:t> </a:t>
            </a:r>
          </a:p>
          <a:p>
            <a:pPr rtl="0" latinLnBrk="1" hangingPunct="0"/>
            <a:r>
              <a:rPr lang="nl-BE" sz="1400" dirty="0" err="1">
                <a:solidFill>
                  <a:schemeClr val="accent3"/>
                </a:solidFill>
                <a:sym typeface="Wingdings" panose="05000000000000000000" pitchFamily="2" charset="2"/>
              </a:rPr>
              <a:t>recombinase</a:t>
            </a:r>
            <a:endParaRPr lang="fr-FR" sz="1050" dirty="0">
              <a:solidFill>
                <a:schemeClr val="accent3"/>
              </a:solidFill>
            </a:endParaRPr>
          </a:p>
        </p:txBody>
      </p:sp>
      <p:sp>
        <p:nvSpPr>
          <p:cNvPr id="104" name="Cadre 103">
            <a:extLst>
              <a:ext uri="{FF2B5EF4-FFF2-40B4-BE49-F238E27FC236}">
                <a16:creationId xmlns:a16="http://schemas.microsoft.com/office/drawing/2014/main" id="{405660F6-C4FA-4660-B403-619D832651EA}"/>
              </a:ext>
            </a:extLst>
          </p:cNvPr>
          <p:cNvSpPr/>
          <p:nvPr/>
        </p:nvSpPr>
        <p:spPr>
          <a:xfrm>
            <a:off x="2191410" y="4534196"/>
            <a:ext cx="1089287" cy="481052"/>
          </a:xfrm>
          <a:prstGeom prst="frame">
            <a:avLst>
              <a:gd name="adj1" fmla="val 14343"/>
            </a:avLst>
          </a:prstGeom>
          <a:solidFill>
            <a:srgbClr val="70AD47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A9D18E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D67AE76C-249C-4480-9020-C74785D84C2C}"/>
              </a:ext>
            </a:extLst>
          </p:cNvPr>
          <p:cNvSpPr/>
          <p:nvPr/>
        </p:nvSpPr>
        <p:spPr>
          <a:xfrm>
            <a:off x="9353206" y="3375342"/>
            <a:ext cx="3260609" cy="5825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Tyrosine recombinase </a:t>
            </a:r>
            <a:r>
              <a:rPr lang="fr-BE" sz="1400" dirty="0" err="1">
                <a:solidFill>
                  <a:schemeClr val="tx1"/>
                </a:solidFill>
              </a:rPr>
              <a:t>detection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100.000 sequences</a:t>
            </a:r>
          </a:p>
        </p:txBody>
      </p:sp>
      <p:sp>
        <p:nvSpPr>
          <p:cNvPr id="111" name="Rectangle : coins arrondis 110">
            <a:extLst>
              <a:ext uri="{FF2B5EF4-FFF2-40B4-BE49-F238E27FC236}">
                <a16:creationId xmlns:a16="http://schemas.microsoft.com/office/drawing/2014/main" id="{418E7A2B-8536-48D2-BA97-952F69094901}"/>
              </a:ext>
            </a:extLst>
          </p:cNvPr>
          <p:cNvSpPr/>
          <p:nvPr/>
        </p:nvSpPr>
        <p:spPr>
          <a:xfrm>
            <a:off x="4840391" y="4435297"/>
            <a:ext cx="3183756" cy="582584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Expressed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 in prophages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0.5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112" name="Rectangle : coins arrondis 111">
            <a:extLst>
              <a:ext uri="{FF2B5EF4-FFF2-40B4-BE49-F238E27FC236}">
                <a16:creationId xmlns:a16="http://schemas.microsoft.com/office/drawing/2014/main" id="{8E8EC0FD-2918-4DE0-91F4-B540DED32B63}"/>
              </a:ext>
            </a:extLst>
          </p:cNvPr>
          <p:cNvSpPr/>
          <p:nvPr/>
        </p:nvSpPr>
        <p:spPr>
          <a:xfrm>
            <a:off x="5198823" y="3382529"/>
            <a:ext cx="3681036" cy="620707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Identification of prophages in contigs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 0,7 M contigs (3.8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8" name="Rectangle : coins arrondis 127">
            <a:extLst>
              <a:ext uri="{FF2B5EF4-FFF2-40B4-BE49-F238E27FC236}">
                <a16:creationId xmlns:a16="http://schemas.microsoft.com/office/drawing/2014/main" id="{030268DE-364A-44AD-A630-F608C6630EA3}"/>
              </a:ext>
            </a:extLst>
          </p:cNvPr>
          <p:cNvSpPr/>
          <p:nvPr/>
        </p:nvSpPr>
        <p:spPr>
          <a:xfrm>
            <a:off x="7572911" y="2309593"/>
            <a:ext cx="4231162" cy="60275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>
                <a:solidFill>
                  <a:schemeClr val="tx1"/>
                </a:solidFill>
              </a:rPr>
              <a:t>Filtering</a:t>
            </a:r>
            <a:r>
              <a:rPr lang="fr-BE" sz="1400" dirty="0">
                <a:solidFill>
                  <a:schemeClr val="tx1"/>
                </a:solidFill>
              </a:rPr>
              <a:t> contigs &gt;3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11 M contigs (52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9" name="Rectangle : coins arrondis 128">
            <a:extLst>
              <a:ext uri="{FF2B5EF4-FFF2-40B4-BE49-F238E27FC236}">
                <a16:creationId xmlns:a16="http://schemas.microsoft.com/office/drawing/2014/main" id="{D48B0833-74C0-4DD1-927C-19492333E2E2}"/>
              </a:ext>
            </a:extLst>
          </p:cNvPr>
          <p:cNvSpPr/>
          <p:nvPr/>
        </p:nvSpPr>
        <p:spPr>
          <a:xfrm>
            <a:off x="7572911" y="1217630"/>
            <a:ext cx="4320674" cy="668960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bg1"/>
                </a:solidFill>
              </a:rPr>
              <a:t>TARA </a:t>
            </a:r>
            <a:r>
              <a:rPr lang="fr-BE" sz="1400" dirty="0" err="1">
                <a:solidFill>
                  <a:schemeClr val="bg1"/>
                </a:solidFill>
              </a:rPr>
              <a:t>Oceans</a:t>
            </a:r>
            <a:endParaRPr lang="fr-BE" sz="1400" dirty="0">
              <a:solidFill>
                <a:schemeClr val="bg1"/>
              </a:solidFill>
            </a:endParaRPr>
          </a:p>
          <a:p>
            <a:pPr algn="ctr"/>
            <a:r>
              <a:rPr lang="fr-BE" sz="1400" dirty="0">
                <a:solidFill>
                  <a:schemeClr val="bg1"/>
                </a:solidFill>
              </a:rPr>
              <a:t>86 M contigs (154 M </a:t>
            </a:r>
            <a:r>
              <a:rPr lang="fr-BE" sz="1400" dirty="0" err="1">
                <a:solidFill>
                  <a:schemeClr val="bg1"/>
                </a:solidFill>
              </a:rPr>
              <a:t>genes</a:t>
            </a:r>
            <a:r>
              <a:rPr lang="fr-BE" sz="14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109" name="Diagramme 108">
            <a:extLst>
              <a:ext uri="{FF2B5EF4-FFF2-40B4-BE49-F238E27FC236}">
                <a16:creationId xmlns:a16="http://schemas.microsoft.com/office/drawing/2014/main" id="{29A00899-582A-45AD-9D73-41D9E53769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033394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1" name="ZoneTexte 130">
            <a:extLst>
              <a:ext uri="{FF2B5EF4-FFF2-40B4-BE49-F238E27FC236}">
                <a16:creationId xmlns:a16="http://schemas.microsoft.com/office/drawing/2014/main" id="{E2AB48D9-3532-4C19-B3C6-EB7E81D0EABB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1A1B1F53-04A5-46CC-A669-D0792BB1B5E7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23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7587952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èche : bas 7">
            <a:extLst>
              <a:ext uri="{FF2B5EF4-FFF2-40B4-BE49-F238E27FC236}">
                <a16:creationId xmlns:a16="http://schemas.microsoft.com/office/drawing/2014/main" id="{A5C9ED4B-D7D5-4931-9ADD-6FBBCFE1D942}"/>
              </a:ext>
            </a:extLst>
          </p:cNvPr>
          <p:cNvSpPr/>
          <p:nvPr/>
        </p:nvSpPr>
        <p:spPr>
          <a:xfrm>
            <a:off x="9610493" y="194206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F9484805-4066-4FEF-A0D2-63E147AC179D}"/>
              </a:ext>
            </a:extLst>
          </p:cNvPr>
          <p:cNvSpPr/>
          <p:nvPr/>
        </p:nvSpPr>
        <p:spPr>
          <a:xfrm>
            <a:off x="8434868" y="827289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Flèche : pentagone 20">
            <a:extLst>
              <a:ext uri="{FF2B5EF4-FFF2-40B4-BE49-F238E27FC236}">
                <a16:creationId xmlns:a16="http://schemas.microsoft.com/office/drawing/2014/main" id="{E35B6BB6-6ECF-4546-81AA-1DA5F2E900EC}"/>
              </a:ext>
            </a:extLst>
          </p:cNvPr>
          <p:cNvSpPr/>
          <p:nvPr/>
        </p:nvSpPr>
        <p:spPr>
          <a:xfrm>
            <a:off x="9066455" y="826409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83AFB620-FB73-4B11-8F02-23439C1F9EAC}"/>
              </a:ext>
            </a:extLst>
          </p:cNvPr>
          <p:cNvSpPr/>
          <p:nvPr/>
        </p:nvSpPr>
        <p:spPr>
          <a:xfrm>
            <a:off x="8071095" y="826409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31CA1B04-B3CC-4081-B609-F53B86FF64B7}"/>
              </a:ext>
            </a:extLst>
          </p:cNvPr>
          <p:cNvSpPr/>
          <p:nvPr/>
        </p:nvSpPr>
        <p:spPr>
          <a:xfrm>
            <a:off x="9552799" y="827289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9DB75FC8-A85B-47AB-AF48-823CEA0EF991}"/>
              </a:ext>
            </a:extLst>
          </p:cNvPr>
          <p:cNvSpPr/>
          <p:nvPr/>
        </p:nvSpPr>
        <p:spPr>
          <a:xfrm>
            <a:off x="10228552" y="827289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A4158FA4-4ED2-4384-BE7B-D8CEB3FABF16}"/>
              </a:ext>
            </a:extLst>
          </p:cNvPr>
          <p:cNvSpPr/>
          <p:nvPr/>
        </p:nvSpPr>
        <p:spPr>
          <a:xfrm>
            <a:off x="10693089" y="827579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6807AF5-DDBA-4E68-98AB-33ADDDC223A7}"/>
              </a:ext>
            </a:extLst>
          </p:cNvPr>
          <p:cNvCxnSpPr>
            <a:cxnSpLocks/>
          </p:cNvCxnSpPr>
          <p:nvPr/>
        </p:nvCxnSpPr>
        <p:spPr>
          <a:xfrm>
            <a:off x="9474176" y="814566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re 1">
            <a:extLst>
              <a:ext uri="{FF2B5EF4-FFF2-40B4-BE49-F238E27FC236}">
                <a16:creationId xmlns:a16="http://schemas.microsoft.com/office/drawing/2014/main" id="{73680F73-ED96-454B-A33E-BFFA9FD8A604}"/>
              </a:ext>
            </a:extLst>
          </p:cNvPr>
          <p:cNvSpPr txBox="1">
            <a:spLocks/>
          </p:cNvSpPr>
          <p:nvPr/>
        </p:nvSpPr>
        <p:spPr>
          <a:xfrm>
            <a:off x="9409686" y="7655366"/>
            <a:ext cx="1430286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 err="1"/>
              <a:t>Defense</a:t>
            </a:r>
            <a:r>
              <a:rPr lang="fr-BE" sz="1200" dirty="0"/>
              <a:t> system candidate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F01B905-91B9-4BB2-8F44-449539948F6F}"/>
              </a:ext>
            </a:extLst>
          </p:cNvPr>
          <p:cNvCxnSpPr>
            <a:cxnSpLocks/>
          </p:cNvCxnSpPr>
          <p:nvPr/>
        </p:nvCxnSpPr>
        <p:spPr>
          <a:xfrm>
            <a:off x="10693089" y="857529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itre 1">
            <a:extLst>
              <a:ext uri="{FF2B5EF4-FFF2-40B4-BE49-F238E27FC236}">
                <a16:creationId xmlns:a16="http://schemas.microsoft.com/office/drawing/2014/main" id="{C8B61629-80FF-4040-8D4A-874FD8B082D3}"/>
              </a:ext>
            </a:extLst>
          </p:cNvPr>
          <p:cNvSpPr txBox="1">
            <a:spLocks/>
          </p:cNvSpPr>
          <p:nvPr/>
        </p:nvSpPr>
        <p:spPr>
          <a:xfrm>
            <a:off x="10598108" y="8543083"/>
            <a:ext cx="724645" cy="282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y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00A7F35-9535-4108-8591-8C3EA6331786}"/>
              </a:ext>
            </a:extLst>
          </p:cNvPr>
          <p:cNvCxnSpPr>
            <a:cxnSpLocks/>
          </p:cNvCxnSpPr>
          <p:nvPr/>
        </p:nvCxnSpPr>
        <p:spPr>
          <a:xfrm>
            <a:off x="9074270" y="858731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itre 1">
            <a:extLst>
              <a:ext uri="{FF2B5EF4-FFF2-40B4-BE49-F238E27FC236}">
                <a16:creationId xmlns:a16="http://schemas.microsoft.com/office/drawing/2014/main" id="{BBD3C0B9-6426-4758-9BB3-E2CF6CC5C5ED}"/>
              </a:ext>
            </a:extLst>
          </p:cNvPr>
          <p:cNvSpPr txBox="1">
            <a:spLocks/>
          </p:cNvSpPr>
          <p:nvPr/>
        </p:nvSpPr>
        <p:spPr>
          <a:xfrm>
            <a:off x="8910180" y="8506349"/>
            <a:ext cx="800125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x</a:t>
            </a: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258C6528-C0DA-49E7-B58B-30D034200BF8}"/>
              </a:ext>
            </a:extLst>
          </p:cNvPr>
          <p:cNvSpPr txBox="1">
            <a:spLocks/>
          </p:cNvSpPr>
          <p:nvPr/>
        </p:nvSpPr>
        <p:spPr>
          <a:xfrm>
            <a:off x="8410226" y="7854168"/>
            <a:ext cx="643164" cy="355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TR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0347BA62-7F7F-4E0F-BFC1-A2B658469FD8}"/>
              </a:ext>
            </a:extLst>
          </p:cNvPr>
          <p:cNvCxnSpPr>
            <a:cxnSpLocks/>
          </p:cNvCxnSpPr>
          <p:nvPr/>
        </p:nvCxnSpPr>
        <p:spPr>
          <a:xfrm>
            <a:off x="8434868" y="816777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lèche : pentagone 34">
            <a:extLst>
              <a:ext uri="{FF2B5EF4-FFF2-40B4-BE49-F238E27FC236}">
                <a16:creationId xmlns:a16="http://schemas.microsoft.com/office/drawing/2014/main" id="{1E457056-1B05-4E51-BD89-1A644A831622}"/>
              </a:ext>
            </a:extLst>
          </p:cNvPr>
          <p:cNvSpPr/>
          <p:nvPr/>
        </p:nvSpPr>
        <p:spPr>
          <a:xfrm rot="10800000">
            <a:off x="11200797" y="826409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Flèche : pentagone 35">
            <a:extLst>
              <a:ext uri="{FF2B5EF4-FFF2-40B4-BE49-F238E27FC236}">
                <a16:creationId xmlns:a16="http://schemas.microsoft.com/office/drawing/2014/main" id="{B1537887-5387-4F67-B1B4-89BB5E77C584}"/>
              </a:ext>
            </a:extLst>
          </p:cNvPr>
          <p:cNvSpPr/>
          <p:nvPr/>
        </p:nvSpPr>
        <p:spPr>
          <a:xfrm rot="10800000">
            <a:off x="11553764" y="8284748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Flèche : pentagone 36">
            <a:extLst>
              <a:ext uri="{FF2B5EF4-FFF2-40B4-BE49-F238E27FC236}">
                <a16:creationId xmlns:a16="http://schemas.microsoft.com/office/drawing/2014/main" id="{0EEB70FB-4E96-4F5D-A95D-6D37A8A4A841}"/>
              </a:ext>
            </a:extLst>
          </p:cNvPr>
          <p:cNvSpPr/>
          <p:nvPr/>
        </p:nvSpPr>
        <p:spPr>
          <a:xfrm>
            <a:off x="12061737" y="8264098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Flèche : pentagone 37">
            <a:extLst>
              <a:ext uri="{FF2B5EF4-FFF2-40B4-BE49-F238E27FC236}">
                <a16:creationId xmlns:a16="http://schemas.microsoft.com/office/drawing/2014/main" id="{293A4B90-8F34-4455-B7F0-DCB2A061AED9}"/>
              </a:ext>
            </a:extLst>
          </p:cNvPr>
          <p:cNvSpPr/>
          <p:nvPr/>
        </p:nvSpPr>
        <p:spPr>
          <a:xfrm>
            <a:off x="12382447" y="8262145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Flèche : pentagone 38">
            <a:extLst>
              <a:ext uri="{FF2B5EF4-FFF2-40B4-BE49-F238E27FC236}">
                <a16:creationId xmlns:a16="http://schemas.microsoft.com/office/drawing/2014/main" id="{DA0A0F75-CBFC-4640-9A90-0BBE5ECEE7D1}"/>
              </a:ext>
            </a:extLst>
          </p:cNvPr>
          <p:cNvSpPr/>
          <p:nvPr/>
        </p:nvSpPr>
        <p:spPr>
          <a:xfrm>
            <a:off x="7370468" y="826410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Flèche : pentagone 39">
            <a:extLst>
              <a:ext uri="{FF2B5EF4-FFF2-40B4-BE49-F238E27FC236}">
                <a16:creationId xmlns:a16="http://schemas.microsoft.com/office/drawing/2014/main" id="{C8CC56CE-6623-4E49-8029-132F659FA365}"/>
              </a:ext>
            </a:extLst>
          </p:cNvPr>
          <p:cNvSpPr/>
          <p:nvPr/>
        </p:nvSpPr>
        <p:spPr>
          <a:xfrm>
            <a:off x="7692527" y="826410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E53F014-0C36-451B-8D35-3A6CB669F4E3}"/>
              </a:ext>
            </a:extLst>
          </p:cNvPr>
          <p:cNvCxnSpPr>
            <a:cxnSpLocks/>
          </p:cNvCxnSpPr>
          <p:nvPr/>
        </p:nvCxnSpPr>
        <p:spPr>
          <a:xfrm>
            <a:off x="7724169" y="8956236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itre 1">
            <a:extLst>
              <a:ext uri="{FF2B5EF4-FFF2-40B4-BE49-F238E27FC236}">
                <a16:creationId xmlns:a16="http://schemas.microsoft.com/office/drawing/2014/main" id="{1240F484-C3D7-48E0-BDD6-9B3111EA6224}"/>
              </a:ext>
            </a:extLst>
          </p:cNvPr>
          <p:cNvSpPr txBox="1">
            <a:spLocks/>
          </p:cNvSpPr>
          <p:nvPr/>
        </p:nvSpPr>
        <p:spPr>
          <a:xfrm>
            <a:off x="9688492" y="8772111"/>
            <a:ext cx="872675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Prophage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BF7E800-A1E5-407C-81FE-C20AF5BB6AED}"/>
              </a:ext>
            </a:extLst>
          </p:cNvPr>
          <p:cNvSpPr/>
          <p:nvPr/>
        </p:nvSpPr>
        <p:spPr>
          <a:xfrm>
            <a:off x="7572910" y="6726889"/>
            <a:ext cx="4625039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PFAM annotations</a:t>
            </a: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1814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unknown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domains</a:t>
            </a:r>
            <a:r>
              <a:rPr lang="fr-BE" sz="1400" dirty="0">
                <a:solidFill>
                  <a:schemeClr val="tx1"/>
                </a:solidFill>
              </a:rPr>
              <a:t> (in </a:t>
            </a:r>
            <a:r>
              <a:rPr lang="fr-BE" sz="1400" b="1" dirty="0">
                <a:solidFill>
                  <a:schemeClr val="tx1"/>
                </a:solidFill>
              </a:rPr>
              <a:t>715</a:t>
            </a:r>
            <a:r>
              <a:rPr lang="fr-BE" sz="1400" dirty="0">
                <a:solidFill>
                  <a:schemeClr val="tx1"/>
                </a:solidFill>
              </a:rPr>
              <a:t> contigs)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B1F3DE2-33E9-49EE-9575-96E27AE36267}"/>
              </a:ext>
            </a:extLst>
          </p:cNvPr>
          <p:cNvCxnSpPr>
            <a:cxnSpLocks/>
          </p:cNvCxnSpPr>
          <p:nvPr/>
        </p:nvCxnSpPr>
        <p:spPr>
          <a:xfrm>
            <a:off x="5926846" y="5975512"/>
            <a:ext cx="149386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8E4DFB83-1EAC-4585-B680-0198E1947B4E}"/>
              </a:ext>
            </a:extLst>
          </p:cNvPr>
          <p:cNvCxnSpPr>
            <a:cxnSpLocks/>
          </p:cNvCxnSpPr>
          <p:nvPr/>
        </p:nvCxnSpPr>
        <p:spPr>
          <a:xfrm>
            <a:off x="5937787" y="5112739"/>
            <a:ext cx="0" cy="85343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6D952965-F2C0-4537-A6A0-F1413A63919A}"/>
              </a:ext>
            </a:extLst>
          </p:cNvPr>
          <p:cNvCxnSpPr>
            <a:cxnSpLocks/>
          </p:cNvCxnSpPr>
          <p:nvPr/>
        </p:nvCxnSpPr>
        <p:spPr>
          <a:xfrm>
            <a:off x="9662131" y="5097235"/>
            <a:ext cx="1" cy="4882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lèche : bas 53">
            <a:extLst>
              <a:ext uri="{FF2B5EF4-FFF2-40B4-BE49-F238E27FC236}">
                <a16:creationId xmlns:a16="http://schemas.microsoft.com/office/drawing/2014/main" id="{6532751F-9961-451E-A036-9A18EBFE3C13}"/>
              </a:ext>
            </a:extLst>
          </p:cNvPr>
          <p:cNvSpPr/>
          <p:nvPr/>
        </p:nvSpPr>
        <p:spPr>
          <a:xfrm>
            <a:off x="8024147" y="2994836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" name="Flèche : bas 54">
            <a:extLst>
              <a:ext uri="{FF2B5EF4-FFF2-40B4-BE49-F238E27FC236}">
                <a16:creationId xmlns:a16="http://schemas.microsoft.com/office/drawing/2014/main" id="{B58EF87B-195F-4437-9A1B-E6BFB739FBC6}"/>
              </a:ext>
            </a:extLst>
          </p:cNvPr>
          <p:cNvSpPr/>
          <p:nvPr/>
        </p:nvSpPr>
        <p:spPr>
          <a:xfrm>
            <a:off x="11257998" y="2980981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" name="Flèche : bas 55">
            <a:extLst>
              <a:ext uri="{FF2B5EF4-FFF2-40B4-BE49-F238E27FC236}">
                <a16:creationId xmlns:a16="http://schemas.microsoft.com/office/drawing/2014/main" id="{FFEDDF7F-A2F8-449E-B852-A2AA2A2DBC6E}"/>
              </a:ext>
            </a:extLst>
          </p:cNvPr>
          <p:cNvSpPr/>
          <p:nvPr/>
        </p:nvSpPr>
        <p:spPr>
          <a:xfrm>
            <a:off x="8681776" y="406967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" name="Flèche : bas 56">
            <a:extLst>
              <a:ext uri="{FF2B5EF4-FFF2-40B4-BE49-F238E27FC236}">
                <a16:creationId xmlns:a16="http://schemas.microsoft.com/office/drawing/2014/main" id="{CEEAF44C-0CBB-4099-BC43-23748E97CD48}"/>
              </a:ext>
            </a:extLst>
          </p:cNvPr>
          <p:cNvSpPr/>
          <p:nvPr/>
        </p:nvSpPr>
        <p:spPr>
          <a:xfrm>
            <a:off x="6765444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Flèche : bas 57">
            <a:extLst>
              <a:ext uri="{FF2B5EF4-FFF2-40B4-BE49-F238E27FC236}">
                <a16:creationId xmlns:a16="http://schemas.microsoft.com/office/drawing/2014/main" id="{CC16F7CC-5736-435B-8F4B-E08787810C9D}"/>
              </a:ext>
            </a:extLst>
          </p:cNvPr>
          <p:cNvSpPr/>
          <p:nvPr/>
        </p:nvSpPr>
        <p:spPr>
          <a:xfrm>
            <a:off x="10441147" y="4069042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Flèche : bas 58">
            <a:extLst>
              <a:ext uri="{FF2B5EF4-FFF2-40B4-BE49-F238E27FC236}">
                <a16:creationId xmlns:a16="http://schemas.microsoft.com/office/drawing/2014/main" id="{739C5CF2-69D8-4629-94B1-4C9D79DAB0CA}"/>
              </a:ext>
            </a:extLst>
          </p:cNvPr>
          <p:cNvSpPr/>
          <p:nvPr/>
        </p:nvSpPr>
        <p:spPr>
          <a:xfrm>
            <a:off x="9588068" y="7369118"/>
            <a:ext cx="156961" cy="3231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73A75383-6211-4546-91BF-ECE0C707AFD3}"/>
              </a:ext>
            </a:extLst>
          </p:cNvPr>
          <p:cNvCxnSpPr>
            <a:cxnSpLocks/>
          </p:cNvCxnSpPr>
          <p:nvPr/>
        </p:nvCxnSpPr>
        <p:spPr>
          <a:xfrm>
            <a:off x="9688492" y="6380140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F19F83BA-EC5B-42D1-9C81-F94E92B2099B}"/>
              </a:ext>
            </a:extLst>
          </p:cNvPr>
          <p:cNvSpPr/>
          <p:nvPr/>
        </p:nvSpPr>
        <p:spPr>
          <a:xfrm>
            <a:off x="7520188" y="5668183"/>
            <a:ext cx="4677765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Expressed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 in a prophage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a Tyrosine recombinase</a:t>
            </a: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1055</a:t>
            </a:r>
            <a:r>
              <a:rPr lang="fr-BE" sz="1400" dirty="0">
                <a:solidFill>
                  <a:schemeClr val="tx1"/>
                </a:solidFill>
              </a:rPr>
              <a:t> contigs (</a:t>
            </a:r>
            <a:r>
              <a:rPr lang="fr-BE" sz="1400" b="1" dirty="0">
                <a:solidFill>
                  <a:schemeClr val="tx1"/>
                </a:solidFill>
              </a:rPr>
              <a:t>3667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A697FD25-E5C1-4F57-B673-AE3D5FC56469}"/>
              </a:ext>
            </a:extLst>
          </p:cNvPr>
          <p:cNvSpPr/>
          <p:nvPr/>
        </p:nvSpPr>
        <p:spPr>
          <a:xfrm>
            <a:off x="8123037" y="4444166"/>
            <a:ext cx="3681036" cy="595153"/>
          </a:xfrm>
          <a:prstGeom prst="roundRect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Prophage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a Tyrosine recombinase </a:t>
            </a:r>
            <a:r>
              <a:rPr lang="fr-BE" sz="1400" dirty="0" err="1">
                <a:solidFill>
                  <a:schemeClr val="tx1"/>
                </a:solidFill>
              </a:rPr>
              <a:t>gene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758927C-1A5B-40AB-80DA-BDAEC2D20B97}"/>
              </a:ext>
            </a:extLst>
          </p:cNvPr>
          <p:cNvSpPr/>
          <p:nvPr/>
        </p:nvSpPr>
        <p:spPr>
          <a:xfrm>
            <a:off x="9353206" y="3375342"/>
            <a:ext cx="3260609" cy="5825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Tyrosine recombinase </a:t>
            </a:r>
            <a:r>
              <a:rPr lang="fr-BE" sz="1400" dirty="0" err="1">
                <a:solidFill>
                  <a:schemeClr val="tx1"/>
                </a:solidFill>
              </a:rPr>
              <a:t>detection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100.000 sequences</a:t>
            </a:r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36591E2B-4506-406F-B5FE-3843B0261ADC}"/>
              </a:ext>
            </a:extLst>
          </p:cNvPr>
          <p:cNvSpPr/>
          <p:nvPr/>
        </p:nvSpPr>
        <p:spPr>
          <a:xfrm>
            <a:off x="4840391" y="4435297"/>
            <a:ext cx="3183756" cy="582584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Expressed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 in prophages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0.5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D4E1B7D-BDF1-4468-9D8A-408DB279D385}"/>
              </a:ext>
            </a:extLst>
          </p:cNvPr>
          <p:cNvSpPr/>
          <p:nvPr/>
        </p:nvSpPr>
        <p:spPr>
          <a:xfrm>
            <a:off x="5198823" y="3382529"/>
            <a:ext cx="3681036" cy="620707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Identification of prophages in contigs</a:t>
            </a: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 0,7 M contigs (3.8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051FC719-F78E-4E64-9589-8EBC094823EE}"/>
              </a:ext>
            </a:extLst>
          </p:cNvPr>
          <p:cNvSpPr/>
          <p:nvPr/>
        </p:nvSpPr>
        <p:spPr>
          <a:xfrm>
            <a:off x="7572911" y="2309593"/>
            <a:ext cx="4231162" cy="60275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>
                <a:solidFill>
                  <a:schemeClr val="tx1"/>
                </a:solidFill>
              </a:rPr>
              <a:t>Filtering</a:t>
            </a:r>
            <a:r>
              <a:rPr lang="fr-BE" sz="1400" dirty="0">
                <a:solidFill>
                  <a:schemeClr val="tx1"/>
                </a:solidFill>
              </a:rPr>
              <a:t> contigs &gt;3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dirty="0">
                <a:solidFill>
                  <a:schemeClr val="tx1"/>
                </a:solidFill>
              </a:rPr>
              <a:t>11 M contigs (52 M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831B7349-CE50-483D-94F6-DF72BDFC9C22}"/>
              </a:ext>
            </a:extLst>
          </p:cNvPr>
          <p:cNvSpPr/>
          <p:nvPr/>
        </p:nvSpPr>
        <p:spPr>
          <a:xfrm>
            <a:off x="7572911" y="1217630"/>
            <a:ext cx="4320674" cy="668960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bg1"/>
                </a:solidFill>
              </a:rPr>
              <a:t>TARA </a:t>
            </a:r>
            <a:r>
              <a:rPr lang="fr-BE" sz="1400" dirty="0" err="1">
                <a:solidFill>
                  <a:schemeClr val="bg1"/>
                </a:solidFill>
              </a:rPr>
              <a:t>Oceans</a:t>
            </a:r>
            <a:endParaRPr lang="fr-BE" sz="1400" dirty="0">
              <a:solidFill>
                <a:schemeClr val="bg1"/>
              </a:solidFill>
            </a:endParaRPr>
          </a:p>
          <a:p>
            <a:pPr algn="ctr"/>
            <a:r>
              <a:rPr lang="fr-BE" sz="1400" dirty="0">
                <a:solidFill>
                  <a:schemeClr val="bg1"/>
                </a:solidFill>
              </a:rPr>
              <a:t>86 M contigs (154 M </a:t>
            </a:r>
            <a:r>
              <a:rPr lang="fr-BE" sz="1400" dirty="0" err="1">
                <a:solidFill>
                  <a:schemeClr val="bg1"/>
                </a:solidFill>
              </a:rPr>
              <a:t>genes</a:t>
            </a:r>
            <a:r>
              <a:rPr lang="fr-BE" sz="14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46" name="Diagramme 45">
            <a:extLst>
              <a:ext uri="{FF2B5EF4-FFF2-40B4-BE49-F238E27FC236}">
                <a16:creationId xmlns:a16="http://schemas.microsoft.com/office/drawing/2014/main" id="{DCEC134F-3575-47D3-88A6-52D37232C7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798139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7" name="ZoneTexte 46">
            <a:extLst>
              <a:ext uri="{FF2B5EF4-FFF2-40B4-BE49-F238E27FC236}">
                <a16:creationId xmlns:a16="http://schemas.microsoft.com/office/drawing/2014/main" id="{C217C734-47BD-4F84-B810-A6EBBAC9AECF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6AC00DA-61F7-4BCC-8281-973298F8FADF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24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173908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>
            <a:extLst>
              <a:ext uri="{FF2B5EF4-FFF2-40B4-BE49-F238E27FC236}">
                <a16:creationId xmlns:a16="http://schemas.microsoft.com/office/drawing/2014/main" id="{B54469D4-3E49-1145-9168-A58B181DD97D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25</a:t>
            </a:r>
          </a:p>
        </p:txBody>
      </p: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B230EDC7-9345-4902-858E-1BEA5D76CCBB}"/>
              </a:ext>
            </a:extLst>
          </p:cNvPr>
          <p:cNvCxnSpPr>
            <a:cxnSpLocks/>
          </p:cNvCxnSpPr>
          <p:nvPr/>
        </p:nvCxnSpPr>
        <p:spPr>
          <a:xfrm>
            <a:off x="6391126" y="2023964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6C0C19E-E835-454F-9071-636E4A27ADA7}"/>
              </a:ext>
            </a:extLst>
          </p:cNvPr>
          <p:cNvCxnSpPr>
            <a:cxnSpLocks/>
          </p:cNvCxnSpPr>
          <p:nvPr/>
        </p:nvCxnSpPr>
        <p:spPr>
          <a:xfrm flipH="1" flipV="1">
            <a:off x="6494216" y="3750590"/>
            <a:ext cx="8186" cy="54568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1BCCD95-414F-48F6-9BBA-BD0F96A68A46}"/>
              </a:ext>
            </a:extLst>
          </p:cNvPr>
          <p:cNvSpPr/>
          <p:nvPr/>
        </p:nvSpPr>
        <p:spPr>
          <a:xfrm>
            <a:off x="4104965" y="2357508"/>
            <a:ext cx="4625039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PFAM annotations</a:t>
            </a: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1814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unknown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domains</a:t>
            </a:r>
            <a:r>
              <a:rPr lang="fr-BE" sz="1400" dirty="0">
                <a:solidFill>
                  <a:schemeClr val="tx1"/>
                </a:solidFill>
              </a:rPr>
              <a:t> (in </a:t>
            </a:r>
            <a:r>
              <a:rPr lang="fr-BE" sz="1400" b="1" dirty="0">
                <a:solidFill>
                  <a:schemeClr val="tx1"/>
                </a:solidFill>
              </a:rPr>
              <a:t>715</a:t>
            </a:r>
            <a:r>
              <a:rPr lang="fr-BE" sz="1400" dirty="0">
                <a:solidFill>
                  <a:schemeClr val="tx1"/>
                </a:solidFill>
              </a:rPr>
              <a:t> contigs)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3F358B3-7EAB-4E23-BCD9-9CF1BF1B491C}"/>
              </a:ext>
            </a:extLst>
          </p:cNvPr>
          <p:cNvSpPr/>
          <p:nvPr/>
        </p:nvSpPr>
        <p:spPr>
          <a:xfrm>
            <a:off x="4052243" y="1298802"/>
            <a:ext cx="4677765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Expressed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 in a prophage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a Tyrosine recombinase</a:t>
            </a: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1055</a:t>
            </a:r>
            <a:r>
              <a:rPr lang="fr-BE" sz="1400" dirty="0">
                <a:solidFill>
                  <a:schemeClr val="tx1"/>
                </a:solidFill>
              </a:rPr>
              <a:t> contigs (</a:t>
            </a:r>
            <a:r>
              <a:rPr lang="fr-BE" sz="1400" b="1" dirty="0">
                <a:solidFill>
                  <a:schemeClr val="tx1"/>
                </a:solidFill>
              </a:rPr>
              <a:t>3667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727D2643-49D7-4D55-81D8-F6F0E3F74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61121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F9D3ACBA-AB1B-49F9-A318-4E1A1227FD7B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155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Bacterial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defense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against</a:t>
            </a:r>
            <a:r>
              <a:rPr lang="fr-FR" sz="3200" dirty="0">
                <a:solidFill>
                  <a:srgbClr val="92D050"/>
                </a:solidFill>
              </a:rPr>
              <a:t> phages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07FCE0-30B7-2D47-B754-47518E286407}"/>
              </a:ext>
            </a:extLst>
          </p:cNvPr>
          <p:cNvSpPr txBox="1"/>
          <p:nvPr/>
        </p:nvSpPr>
        <p:spPr>
          <a:xfrm>
            <a:off x="0" y="9432371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/>
              <a:t>A. </a:t>
            </a:r>
            <a:r>
              <a:rPr lang="en-US" sz="1200" dirty="0" err="1"/>
              <a:t>Bernheim</a:t>
            </a:r>
            <a:r>
              <a:rPr lang="en-US" sz="1200" dirty="0"/>
              <a:t> and R. </a:t>
            </a:r>
            <a:r>
              <a:rPr lang="en-US" sz="1200" dirty="0" err="1"/>
              <a:t>Sorek</a:t>
            </a:r>
            <a:r>
              <a:rPr lang="en-US" sz="1200" dirty="0"/>
              <a:t>, “The pan-immune system of bacteria: antiviral </a:t>
            </a:r>
            <a:r>
              <a:rPr lang="en-US" sz="1200" dirty="0" err="1"/>
              <a:t>defence</a:t>
            </a:r>
            <a:r>
              <a:rPr lang="en-US" sz="1200" dirty="0"/>
              <a:t> as a community resource,” </a:t>
            </a:r>
            <a:r>
              <a:rPr lang="en-US" sz="1200" i="1" dirty="0"/>
              <a:t>Nat. Rev. Microbiol.</a:t>
            </a:r>
            <a:r>
              <a:rPr lang="en-US" sz="1200" dirty="0"/>
              <a:t>, 2019.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BFBC86-21BD-42F5-BC8F-731DC5615E44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34CD96F-AD4E-4477-AD30-F8D1EC436F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75" y="1984485"/>
            <a:ext cx="7853231" cy="702146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0C58D7-3D9C-49C3-A07C-DF1D31A46FB9}"/>
              </a:ext>
            </a:extLst>
          </p:cNvPr>
          <p:cNvSpPr/>
          <p:nvPr/>
        </p:nvSpPr>
        <p:spPr>
          <a:xfrm>
            <a:off x="3698379" y="5793393"/>
            <a:ext cx="2978926" cy="11772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1DFA41-E5CF-4CE1-BB76-65B747A962DA}"/>
              </a:ext>
            </a:extLst>
          </p:cNvPr>
          <p:cNvSpPr/>
          <p:nvPr/>
        </p:nvSpPr>
        <p:spPr>
          <a:xfrm>
            <a:off x="11347104" y="2857121"/>
            <a:ext cx="1490472" cy="3795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Bacterium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DD85D0-87E8-4324-9317-814651D4AF98}"/>
              </a:ext>
            </a:extLst>
          </p:cNvPr>
          <p:cNvSpPr/>
          <p:nvPr/>
        </p:nvSpPr>
        <p:spPr>
          <a:xfrm>
            <a:off x="11219519" y="3310742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Adsorption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inhibition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64ADAF-10F4-449B-8A8C-D9666D413933}"/>
              </a:ext>
            </a:extLst>
          </p:cNvPr>
          <p:cNvSpPr/>
          <p:nvPr/>
        </p:nvSpPr>
        <p:spPr>
          <a:xfrm>
            <a:off x="11219519" y="5016991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Injection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blocking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8AA50D-1A9E-4864-9FB6-15C100A54B49}"/>
              </a:ext>
            </a:extLst>
          </p:cNvPr>
          <p:cNvSpPr/>
          <p:nvPr/>
        </p:nvSpPr>
        <p:spPr>
          <a:xfrm>
            <a:off x="11219519" y="7070691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Restriction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chemeClr val="tx1"/>
                </a:solidFill>
              </a:rPr>
              <a:t>Modification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AFB355-1A0D-47B8-8DFD-BCA831288C4E}"/>
              </a:ext>
            </a:extLst>
          </p:cNvPr>
          <p:cNvSpPr/>
          <p:nvPr/>
        </p:nvSpPr>
        <p:spPr>
          <a:xfrm>
            <a:off x="8839031" y="6941480"/>
            <a:ext cx="990081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CRISPRs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D9C2C2-BE24-45EB-9CB2-0EB7DFAE1B70}"/>
              </a:ext>
            </a:extLst>
          </p:cNvPr>
          <p:cNvSpPr/>
          <p:nvPr/>
        </p:nvSpPr>
        <p:spPr>
          <a:xfrm>
            <a:off x="4575832" y="6326054"/>
            <a:ext cx="2075715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chemeClr val="tx1"/>
                </a:solidFill>
              </a:rPr>
              <a:t>A</a:t>
            </a: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bortive infection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48F73E-C1FE-43CC-BA03-EEF77411D44B}"/>
              </a:ext>
            </a:extLst>
          </p:cNvPr>
          <p:cNvSpPr/>
          <p:nvPr/>
        </p:nvSpPr>
        <p:spPr>
          <a:xfrm>
            <a:off x="9829112" y="4927554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Attachment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B162B6-EB5F-48A7-946D-2EAF5ED110FC}"/>
              </a:ext>
            </a:extLst>
          </p:cNvPr>
          <p:cNvSpPr/>
          <p:nvPr/>
        </p:nvSpPr>
        <p:spPr>
          <a:xfrm>
            <a:off x="9829112" y="6645817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DNA injection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8610D8-D53A-415A-8BA6-0F6082CECAE6}"/>
              </a:ext>
            </a:extLst>
          </p:cNvPr>
          <p:cNvSpPr/>
          <p:nvPr/>
        </p:nvSpPr>
        <p:spPr>
          <a:xfrm>
            <a:off x="8655790" y="8562148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 err="1">
                <a:solidFill>
                  <a:schemeClr val="tx1"/>
                </a:solidFill>
              </a:rPr>
              <a:t>Replication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3239F-1088-4BF5-9C3F-968308E6D7C8}"/>
              </a:ext>
            </a:extLst>
          </p:cNvPr>
          <p:cNvSpPr/>
          <p:nvPr/>
        </p:nvSpPr>
        <p:spPr>
          <a:xfrm>
            <a:off x="7348559" y="6623289"/>
            <a:ext cx="1307231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solidFill>
                  <a:schemeClr val="tx1"/>
                </a:solidFill>
              </a:rPr>
              <a:t>Transcription and translation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4F5FB7-791C-4114-BF1A-DB3C7F603325}"/>
              </a:ext>
            </a:extLst>
          </p:cNvPr>
          <p:cNvSpPr/>
          <p:nvPr/>
        </p:nvSpPr>
        <p:spPr>
          <a:xfrm>
            <a:off x="7324473" y="4935896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Assembly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8287A4-05D5-4979-852F-1928C62BA48B}"/>
              </a:ext>
            </a:extLst>
          </p:cNvPr>
          <p:cNvSpPr/>
          <p:nvPr/>
        </p:nvSpPr>
        <p:spPr>
          <a:xfrm>
            <a:off x="7286664" y="3586770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Lysis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Cadre 40">
            <a:extLst>
              <a:ext uri="{FF2B5EF4-FFF2-40B4-BE49-F238E27FC236}">
                <a16:creationId xmlns:a16="http://schemas.microsoft.com/office/drawing/2014/main" id="{767D8257-735C-4719-A83A-EEB2E34211DA}"/>
              </a:ext>
            </a:extLst>
          </p:cNvPr>
          <p:cNvSpPr/>
          <p:nvPr/>
        </p:nvSpPr>
        <p:spPr>
          <a:xfrm>
            <a:off x="997163" y="2303155"/>
            <a:ext cx="4498209" cy="946367"/>
          </a:xfrm>
          <a:prstGeom prst="frame">
            <a:avLst>
              <a:gd name="adj1" fmla="val 8784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0A5C285-8010-43D4-B690-3E1B5B194B7D}"/>
              </a:ext>
            </a:extLst>
          </p:cNvPr>
          <p:cNvSpPr txBox="1"/>
          <p:nvPr/>
        </p:nvSpPr>
        <p:spPr>
          <a:xfrm>
            <a:off x="1072686" y="2374776"/>
            <a:ext cx="442268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Systems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targeting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the </a:t>
            </a:r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beginning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</a:p>
          <a:p>
            <a:pPr rtl="0" latinLnBrk="1" hangingPunct="0"/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of the infection cycle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3BD9274-9642-45AF-A9AC-B402CDCCC8D6}"/>
              </a:ext>
            </a:extLst>
          </p:cNvPr>
          <p:cNvSpPr txBox="1"/>
          <p:nvPr/>
        </p:nvSpPr>
        <p:spPr>
          <a:xfrm>
            <a:off x="1089458" y="3595990"/>
            <a:ext cx="360859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Nucleic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acid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degradation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</a:p>
          <a:p>
            <a:pPr rtl="0" latinLnBrk="1" hangingPunct="0"/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systems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44" name="Cadre 43">
            <a:extLst>
              <a:ext uri="{FF2B5EF4-FFF2-40B4-BE49-F238E27FC236}">
                <a16:creationId xmlns:a16="http://schemas.microsoft.com/office/drawing/2014/main" id="{40BABF6B-E23F-4270-99AC-110F88E3D425}"/>
              </a:ext>
            </a:extLst>
          </p:cNvPr>
          <p:cNvSpPr/>
          <p:nvPr/>
        </p:nvSpPr>
        <p:spPr>
          <a:xfrm>
            <a:off x="966041" y="3543434"/>
            <a:ext cx="3732011" cy="946367"/>
          </a:xfrm>
          <a:prstGeom prst="frame">
            <a:avLst>
              <a:gd name="adj1" fmla="val 8784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Cadre 46">
            <a:extLst>
              <a:ext uri="{FF2B5EF4-FFF2-40B4-BE49-F238E27FC236}">
                <a16:creationId xmlns:a16="http://schemas.microsoft.com/office/drawing/2014/main" id="{8BF878B6-3D9C-4AE8-9EFD-B3474F34BD52}"/>
              </a:ext>
            </a:extLst>
          </p:cNvPr>
          <p:cNvSpPr/>
          <p:nvPr/>
        </p:nvSpPr>
        <p:spPr>
          <a:xfrm>
            <a:off x="11106975" y="3304075"/>
            <a:ext cx="1302438" cy="546812"/>
          </a:xfrm>
          <a:prstGeom prst="frame">
            <a:avLst>
              <a:gd name="adj1" fmla="val 14951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Cadre 47">
            <a:extLst>
              <a:ext uri="{FF2B5EF4-FFF2-40B4-BE49-F238E27FC236}">
                <a16:creationId xmlns:a16="http://schemas.microsoft.com/office/drawing/2014/main" id="{5E61A6C7-4ABF-4F26-B159-36FD8D3988C3}"/>
              </a:ext>
            </a:extLst>
          </p:cNvPr>
          <p:cNvSpPr/>
          <p:nvPr/>
        </p:nvSpPr>
        <p:spPr>
          <a:xfrm>
            <a:off x="11095726" y="5016744"/>
            <a:ext cx="1302438" cy="546812"/>
          </a:xfrm>
          <a:prstGeom prst="frame">
            <a:avLst>
              <a:gd name="adj1" fmla="val 14951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Cadre 48">
            <a:extLst>
              <a:ext uri="{FF2B5EF4-FFF2-40B4-BE49-F238E27FC236}">
                <a16:creationId xmlns:a16="http://schemas.microsoft.com/office/drawing/2014/main" id="{6F2C7831-8878-4148-848B-19339555E067}"/>
              </a:ext>
            </a:extLst>
          </p:cNvPr>
          <p:cNvSpPr/>
          <p:nvPr/>
        </p:nvSpPr>
        <p:spPr>
          <a:xfrm>
            <a:off x="11106975" y="6980835"/>
            <a:ext cx="1227570" cy="714362"/>
          </a:xfrm>
          <a:prstGeom prst="frame">
            <a:avLst>
              <a:gd name="adj1" fmla="val 8784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Cadre 49">
            <a:extLst>
              <a:ext uri="{FF2B5EF4-FFF2-40B4-BE49-F238E27FC236}">
                <a16:creationId xmlns:a16="http://schemas.microsoft.com/office/drawing/2014/main" id="{B2130E29-BE40-4044-9310-05AA41C93874}"/>
              </a:ext>
            </a:extLst>
          </p:cNvPr>
          <p:cNvSpPr/>
          <p:nvPr/>
        </p:nvSpPr>
        <p:spPr>
          <a:xfrm>
            <a:off x="8616880" y="6904033"/>
            <a:ext cx="1212232" cy="383667"/>
          </a:xfrm>
          <a:prstGeom prst="frame">
            <a:avLst>
              <a:gd name="adj1" fmla="val 8784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8" name="Diagramme 27">
            <a:extLst>
              <a:ext uri="{FF2B5EF4-FFF2-40B4-BE49-F238E27FC236}">
                <a16:creationId xmlns:a16="http://schemas.microsoft.com/office/drawing/2014/main" id="{FF057CA2-EC43-4B57-A90C-6B10198E6D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592829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55825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ZoneTexte 50">
            <a:extLst>
              <a:ext uri="{FF2B5EF4-FFF2-40B4-BE49-F238E27FC236}">
                <a16:creationId xmlns:a16="http://schemas.microsoft.com/office/drawing/2014/main" id="{AC3B1979-ADFE-4B9B-83E2-BD6B7FB4B051}"/>
              </a:ext>
            </a:extLst>
          </p:cNvPr>
          <p:cNvSpPr txBox="1"/>
          <p:nvPr/>
        </p:nvSpPr>
        <p:spPr>
          <a:xfrm>
            <a:off x="241035" y="8983036"/>
            <a:ext cx="612814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400" dirty="0"/>
              <a:t>Science, </a:t>
            </a:r>
            <a:r>
              <a:rPr lang="en-US" sz="1400" dirty="0" err="1"/>
              <a:t>S.Doron</a:t>
            </a:r>
            <a:r>
              <a:rPr lang="en-US" sz="1400" dirty="0"/>
              <a:t>, </a:t>
            </a:r>
            <a:r>
              <a:rPr lang="en-US" sz="1400" dirty="0" err="1"/>
              <a:t>R.Sorek</a:t>
            </a:r>
            <a:r>
              <a:rPr lang="en-US" sz="1400" dirty="0"/>
              <a:t> et al, “</a:t>
            </a:r>
            <a:r>
              <a:rPr lang="en-US" sz="1400" i="1" dirty="0"/>
              <a:t>Systematic discovery of antiphage defense   systems in the microbial pangenome”</a:t>
            </a:r>
            <a:r>
              <a:rPr lang="en-US" sz="1400" dirty="0"/>
              <a:t>, 2018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BA5F8F0F-C240-45DA-860F-7AE206F65C87}"/>
              </a:ext>
            </a:extLst>
          </p:cNvPr>
          <p:cNvCxnSpPr>
            <a:cxnSpLocks/>
          </p:cNvCxnSpPr>
          <p:nvPr/>
        </p:nvCxnSpPr>
        <p:spPr>
          <a:xfrm flipH="1" flipV="1">
            <a:off x="6494216" y="3750590"/>
            <a:ext cx="8186" cy="54568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B230EDC7-9345-4902-858E-1BEA5D76CCBB}"/>
              </a:ext>
            </a:extLst>
          </p:cNvPr>
          <p:cNvCxnSpPr>
            <a:cxnSpLocks/>
          </p:cNvCxnSpPr>
          <p:nvPr/>
        </p:nvCxnSpPr>
        <p:spPr>
          <a:xfrm>
            <a:off x="6391126" y="2023964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A66E96ED-2669-4541-84C4-C10747AC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" y="4667815"/>
            <a:ext cx="5239499" cy="3857940"/>
          </a:xfrm>
          <a:prstGeom prst="rect">
            <a:avLst/>
          </a:prstGeom>
        </p:spPr>
      </p:pic>
      <p:sp>
        <p:nvSpPr>
          <p:cNvPr id="110" name="ZoneTexte 109">
            <a:extLst>
              <a:ext uri="{FF2B5EF4-FFF2-40B4-BE49-F238E27FC236}">
                <a16:creationId xmlns:a16="http://schemas.microsoft.com/office/drawing/2014/main" id="{9A0CCDC7-6B87-4342-BAA3-A0D6291A10ED}"/>
              </a:ext>
            </a:extLst>
          </p:cNvPr>
          <p:cNvSpPr txBox="1"/>
          <p:nvPr/>
        </p:nvSpPr>
        <p:spPr>
          <a:xfrm>
            <a:off x="208078" y="3749511"/>
            <a:ext cx="612814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800" dirty="0" err="1"/>
              <a:t>Stratégie</a:t>
            </a:r>
            <a:r>
              <a:rPr lang="en-US" sz="1800" dirty="0"/>
              <a:t> </a:t>
            </a:r>
            <a:r>
              <a:rPr lang="en-US" sz="1800" dirty="0" err="1"/>
              <a:t>ciblée</a:t>
            </a:r>
            <a:r>
              <a:rPr lang="en-US" sz="1800" dirty="0"/>
              <a:t> : 18 </a:t>
            </a:r>
            <a:r>
              <a:rPr lang="en-US" sz="1800" dirty="0" err="1"/>
              <a:t>systèmes</a:t>
            </a:r>
            <a:r>
              <a:rPr lang="en-US" sz="1800" dirty="0"/>
              <a:t> de </a:t>
            </a:r>
            <a:r>
              <a:rPr lang="en-US" sz="1800" dirty="0" err="1"/>
              <a:t>défense</a:t>
            </a:r>
            <a:r>
              <a:rPr lang="en-US" sz="1800" dirty="0"/>
              <a:t> de ma base</a:t>
            </a:r>
          </a:p>
          <a:p>
            <a:pPr rtl="0" latinLnBrk="1" hangingPunct="0"/>
            <a:r>
              <a:rPr lang="en-US" sz="1800" dirty="0"/>
              <a:t> de </a:t>
            </a:r>
            <a:r>
              <a:rPr lang="en-US" sz="1800" dirty="0" err="1"/>
              <a:t>données</a:t>
            </a:r>
            <a:endParaRPr kumimoji="0" lang="fr-FR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42C14E1-C34C-4B2E-85AF-6A2376FED759}"/>
              </a:ext>
            </a:extLst>
          </p:cNvPr>
          <p:cNvSpPr/>
          <p:nvPr/>
        </p:nvSpPr>
        <p:spPr>
          <a:xfrm>
            <a:off x="4104965" y="2357508"/>
            <a:ext cx="4625039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PFAM annotations</a:t>
            </a: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1814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unknown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domains</a:t>
            </a:r>
            <a:r>
              <a:rPr lang="fr-BE" sz="1400" dirty="0">
                <a:solidFill>
                  <a:schemeClr val="tx1"/>
                </a:solidFill>
              </a:rPr>
              <a:t> (in </a:t>
            </a:r>
            <a:r>
              <a:rPr lang="fr-BE" sz="1400" b="1" dirty="0">
                <a:solidFill>
                  <a:schemeClr val="tx1"/>
                </a:solidFill>
              </a:rPr>
              <a:t>715</a:t>
            </a:r>
            <a:r>
              <a:rPr lang="fr-BE" sz="1400" dirty="0">
                <a:solidFill>
                  <a:schemeClr val="tx1"/>
                </a:solidFill>
              </a:rPr>
              <a:t> contigs)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571A800-32C8-4A8A-A22B-BDA24CB9F909}"/>
              </a:ext>
            </a:extLst>
          </p:cNvPr>
          <p:cNvSpPr/>
          <p:nvPr/>
        </p:nvSpPr>
        <p:spPr>
          <a:xfrm>
            <a:off x="4052243" y="1298802"/>
            <a:ext cx="4677765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Expressed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 in a prophage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a Tyrosine recombinase</a:t>
            </a: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1055</a:t>
            </a:r>
            <a:r>
              <a:rPr lang="fr-BE" sz="1400" dirty="0">
                <a:solidFill>
                  <a:schemeClr val="tx1"/>
                </a:solidFill>
              </a:rPr>
              <a:t> contigs (</a:t>
            </a:r>
            <a:r>
              <a:rPr lang="fr-BE" sz="1400" b="1" dirty="0">
                <a:solidFill>
                  <a:schemeClr val="tx1"/>
                </a:solidFill>
              </a:rPr>
              <a:t>3667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61886D38-A659-48B6-A2EA-662791B67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4017171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ZoneTexte 15">
            <a:extLst>
              <a:ext uri="{FF2B5EF4-FFF2-40B4-BE49-F238E27FC236}">
                <a16:creationId xmlns:a16="http://schemas.microsoft.com/office/drawing/2014/main" id="{BA488441-7B09-4C5E-88A2-B43AFC90A0DF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4115D78-B0F2-4D99-955F-F372B06804AB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18633173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14F92A7-3412-4F31-B71E-0ED439A3C66B}"/>
              </a:ext>
            </a:extLst>
          </p:cNvPr>
          <p:cNvSpPr/>
          <p:nvPr/>
        </p:nvSpPr>
        <p:spPr>
          <a:xfrm>
            <a:off x="8562374" y="5574424"/>
            <a:ext cx="4283884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b="1" dirty="0">
                <a:solidFill>
                  <a:schemeClr val="tx1"/>
                </a:solidFill>
              </a:rPr>
              <a:t>3667</a:t>
            </a:r>
            <a:r>
              <a:rPr lang="fr-BE" sz="1600" dirty="0">
                <a:solidFill>
                  <a:schemeClr val="tx1"/>
                </a:solidFill>
              </a:rPr>
              <a:t> gènes candidats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448813A2-8C4C-4A00-B061-61E8C8E6BDF7}"/>
              </a:ext>
            </a:extLst>
          </p:cNvPr>
          <p:cNvCxnSpPr>
            <a:cxnSpLocks/>
          </p:cNvCxnSpPr>
          <p:nvPr/>
        </p:nvCxnSpPr>
        <p:spPr>
          <a:xfrm flipH="1">
            <a:off x="10737073" y="6224755"/>
            <a:ext cx="1" cy="64099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itre 1">
            <a:extLst>
              <a:ext uri="{FF2B5EF4-FFF2-40B4-BE49-F238E27FC236}">
                <a16:creationId xmlns:a16="http://schemas.microsoft.com/office/drawing/2014/main" id="{9DDB4158-6A61-456E-831B-2F7D0A757AC0}"/>
              </a:ext>
            </a:extLst>
          </p:cNvPr>
          <p:cNvSpPr txBox="1">
            <a:spLocks/>
          </p:cNvSpPr>
          <p:nvPr/>
        </p:nvSpPr>
        <p:spPr>
          <a:xfrm>
            <a:off x="9708709" y="7050710"/>
            <a:ext cx="2056729" cy="417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b="1" dirty="0"/>
              <a:t>331</a:t>
            </a:r>
            <a:r>
              <a:rPr lang="fr-BE" sz="1400" dirty="0"/>
              <a:t> gènes récemment découverts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C3B1979-ADFE-4B9B-83E2-BD6B7FB4B051}"/>
              </a:ext>
            </a:extLst>
          </p:cNvPr>
          <p:cNvSpPr txBox="1"/>
          <p:nvPr/>
        </p:nvSpPr>
        <p:spPr>
          <a:xfrm>
            <a:off x="241035" y="8983036"/>
            <a:ext cx="612814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400" dirty="0"/>
              <a:t>Science, </a:t>
            </a:r>
            <a:r>
              <a:rPr lang="en-US" sz="1400" dirty="0" err="1"/>
              <a:t>S.Doron</a:t>
            </a:r>
            <a:r>
              <a:rPr lang="en-US" sz="1400" dirty="0"/>
              <a:t>, </a:t>
            </a:r>
            <a:r>
              <a:rPr lang="en-US" sz="1400" dirty="0" err="1"/>
              <a:t>R.Sorek</a:t>
            </a:r>
            <a:r>
              <a:rPr lang="en-US" sz="1400" dirty="0"/>
              <a:t> et al, “</a:t>
            </a:r>
            <a:r>
              <a:rPr lang="en-US" sz="1400" i="1" dirty="0"/>
              <a:t>Systematic discovery of antiphage defense   systems in the microbial pangenome”</a:t>
            </a:r>
            <a:r>
              <a:rPr lang="en-US" sz="1400" dirty="0"/>
              <a:t>, 2018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53986C13-1606-4221-AF75-F7919F49A4D2}"/>
              </a:ext>
            </a:extLst>
          </p:cNvPr>
          <p:cNvSpPr txBox="1"/>
          <p:nvPr/>
        </p:nvSpPr>
        <p:spPr>
          <a:xfrm>
            <a:off x="6660393" y="8985806"/>
            <a:ext cx="6026501" cy="530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400" dirty="0"/>
              <a:t>Science, </a:t>
            </a:r>
            <a:r>
              <a:rPr lang="en-US" sz="1400" dirty="0" err="1"/>
              <a:t>L.Gao</a:t>
            </a:r>
            <a:r>
              <a:rPr lang="en-US" sz="1400" dirty="0"/>
              <a:t>, </a:t>
            </a:r>
            <a:r>
              <a:rPr lang="en-US" sz="1400" dirty="0" err="1"/>
              <a:t>E.Koonin</a:t>
            </a:r>
            <a:r>
              <a:rPr lang="en-US" sz="1400" dirty="0"/>
              <a:t> et al, “</a:t>
            </a:r>
            <a:r>
              <a:rPr lang="en-US" sz="1400" i="1" dirty="0"/>
              <a:t>Diverse enzymatic activities mediate antiviral immunity in prokaryotes”</a:t>
            </a:r>
            <a:r>
              <a:rPr lang="en-US" sz="1400" dirty="0"/>
              <a:t>, 2020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BA5F8F0F-C240-45DA-860F-7AE206F65C87}"/>
              </a:ext>
            </a:extLst>
          </p:cNvPr>
          <p:cNvCxnSpPr>
            <a:cxnSpLocks/>
          </p:cNvCxnSpPr>
          <p:nvPr/>
        </p:nvCxnSpPr>
        <p:spPr>
          <a:xfrm flipH="1" flipV="1">
            <a:off x="6494216" y="3750590"/>
            <a:ext cx="8186" cy="54568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B230EDC7-9345-4902-858E-1BEA5D76CCBB}"/>
              </a:ext>
            </a:extLst>
          </p:cNvPr>
          <p:cNvCxnSpPr>
            <a:cxnSpLocks/>
          </p:cNvCxnSpPr>
          <p:nvPr/>
        </p:nvCxnSpPr>
        <p:spPr>
          <a:xfrm>
            <a:off x="6391126" y="2023964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A66E96ED-2669-4541-84C4-C10747AC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" y="4611315"/>
            <a:ext cx="5239499" cy="3857940"/>
          </a:xfrm>
          <a:prstGeom prst="rect">
            <a:avLst/>
          </a:prstGeom>
        </p:spPr>
      </p:pic>
      <p:sp>
        <p:nvSpPr>
          <p:cNvPr id="110" name="ZoneTexte 109">
            <a:extLst>
              <a:ext uri="{FF2B5EF4-FFF2-40B4-BE49-F238E27FC236}">
                <a16:creationId xmlns:a16="http://schemas.microsoft.com/office/drawing/2014/main" id="{9A0CCDC7-6B87-4342-BAA3-A0D6291A10ED}"/>
              </a:ext>
            </a:extLst>
          </p:cNvPr>
          <p:cNvSpPr txBox="1"/>
          <p:nvPr/>
        </p:nvSpPr>
        <p:spPr>
          <a:xfrm>
            <a:off x="208078" y="3749511"/>
            <a:ext cx="612814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800" dirty="0" err="1"/>
              <a:t>Stratégie</a:t>
            </a:r>
            <a:r>
              <a:rPr lang="en-US" sz="1800" dirty="0"/>
              <a:t> </a:t>
            </a:r>
            <a:r>
              <a:rPr lang="en-US" sz="1800" dirty="0" err="1"/>
              <a:t>ciblée</a:t>
            </a:r>
            <a:r>
              <a:rPr lang="en-US" sz="1800" dirty="0"/>
              <a:t> : 18 </a:t>
            </a:r>
            <a:r>
              <a:rPr lang="en-US" sz="1800" dirty="0" err="1"/>
              <a:t>systèmes</a:t>
            </a:r>
            <a:r>
              <a:rPr lang="en-US" sz="1800" dirty="0"/>
              <a:t> de </a:t>
            </a:r>
            <a:r>
              <a:rPr lang="en-US" sz="1800" dirty="0" err="1"/>
              <a:t>défense</a:t>
            </a:r>
            <a:r>
              <a:rPr lang="en-US" sz="1800" dirty="0"/>
              <a:t> de ma base</a:t>
            </a:r>
          </a:p>
          <a:p>
            <a:pPr rtl="0" latinLnBrk="1" hangingPunct="0"/>
            <a:r>
              <a:rPr lang="en-US" sz="1800" dirty="0"/>
              <a:t> de </a:t>
            </a:r>
            <a:r>
              <a:rPr lang="en-US" sz="1800" dirty="0" err="1"/>
              <a:t>données</a:t>
            </a:r>
            <a:endParaRPr kumimoji="0" lang="fr-FR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8A580F33-D9FC-435E-8F05-E295B7B42E35}"/>
              </a:ext>
            </a:extLst>
          </p:cNvPr>
          <p:cNvSpPr txBox="1"/>
          <p:nvPr/>
        </p:nvSpPr>
        <p:spPr>
          <a:xfrm>
            <a:off x="6876653" y="3884563"/>
            <a:ext cx="612814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800" dirty="0" err="1"/>
              <a:t>Stratégie</a:t>
            </a:r>
            <a:r>
              <a:rPr lang="en-US" sz="1800" dirty="0"/>
              <a:t> </a:t>
            </a:r>
            <a:r>
              <a:rPr lang="en-US" sz="1800" dirty="0" err="1"/>
              <a:t>ciblée</a:t>
            </a:r>
            <a:r>
              <a:rPr lang="en-US" sz="1800" dirty="0"/>
              <a:t> : 19 </a:t>
            </a:r>
            <a:r>
              <a:rPr lang="en-US" sz="1800" dirty="0" err="1"/>
              <a:t>systèmes</a:t>
            </a:r>
            <a:r>
              <a:rPr lang="en-US" sz="1800" dirty="0"/>
              <a:t> de </a:t>
            </a:r>
            <a:r>
              <a:rPr lang="en-US" sz="1800" dirty="0" err="1"/>
              <a:t>défense</a:t>
            </a:r>
            <a:r>
              <a:rPr lang="en-US" sz="1800" dirty="0"/>
              <a:t> (</a:t>
            </a:r>
            <a:r>
              <a:rPr lang="en-US" sz="1800" dirty="0" err="1"/>
              <a:t>Koonin</a:t>
            </a:r>
            <a:r>
              <a:rPr lang="en-US" sz="1800" dirty="0"/>
              <a:t> et.al 2020)</a:t>
            </a:r>
            <a:endParaRPr kumimoji="0" lang="fr-FR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A67EB549-65C8-4D46-8405-9416F548D8B4}"/>
              </a:ext>
            </a:extLst>
          </p:cNvPr>
          <p:cNvCxnSpPr>
            <a:cxnSpLocks/>
          </p:cNvCxnSpPr>
          <p:nvPr/>
        </p:nvCxnSpPr>
        <p:spPr>
          <a:xfrm>
            <a:off x="7950631" y="6540285"/>
            <a:ext cx="2786442" cy="1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B0DD792F-D364-47B2-9FDE-A03774571BC5}"/>
              </a:ext>
            </a:extLst>
          </p:cNvPr>
          <p:cNvCxnSpPr>
            <a:cxnSpLocks/>
          </p:cNvCxnSpPr>
          <p:nvPr/>
        </p:nvCxnSpPr>
        <p:spPr>
          <a:xfrm flipV="1">
            <a:off x="7950631" y="5652569"/>
            <a:ext cx="0" cy="826437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phique 113" descr="Base de données">
            <a:extLst>
              <a:ext uri="{FF2B5EF4-FFF2-40B4-BE49-F238E27FC236}">
                <a16:creationId xmlns:a16="http://schemas.microsoft.com/office/drawing/2014/main" id="{E885D02F-8A1D-435C-8391-E49A23BE6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8888" y="4385425"/>
            <a:ext cx="1223486" cy="1223486"/>
          </a:xfrm>
          <a:prstGeom prst="rect">
            <a:avLst/>
          </a:prstGeom>
        </p:spPr>
      </p:pic>
      <p:sp>
        <p:nvSpPr>
          <p:cNvPr id="115" name="Titre 1">
            <a:extLst>
              <a:ext uri="{FF2B5EF4-FFF2-40B4-BE49-F238E27FC236}">
                <a16:creationId xmlns:a16="http://schemas.microsoft.com/office/drawing/2014/main" id="{4B9F0360-1087-435B-8A60-FF6950B94EE5}"/>
              </a:ext>
            </a:extLst>
          </p:cNvPr>
          <p:cNvSpPr txBox="1">
            <a:spLocks/>
          </p:cNvSpPr>
          <p:nvPr/>
        </p:nvSpPr>
        <p:spPr>
          <a:xfrm>
            <a:off x="6922266" y="5297861"/>
            <a:ext cx="2056729" cy="417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dirty="0"/>
              <a:t>Profil HMM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56E867B5-5289-4A89-BDA1-DC92E9B9E11D}"/>
              </a:ext>
            </a:extLst>
          </p:cNvPr>
          <p:cNvSpPr/>
          <p:nvPr/>
        </p:nvSpPr>
        <p:spPr>
          <a:xfrm>
            <a:off x="4104965" y="2357508"/>
            <a:ext cx="4625039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PFAM annotations</a:t>
            </a: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1814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unknown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domains</a:t>
            </a:r>
            <a:r>
              <a:rPr lang="fr-BE" sz="1400" dirty="0">
                <a:solidFill>
                  <a:schemeClr val="tx1"/>
                </a:solidFill>
              </a:rPr>
              <a:t> (in </a:t>
            </a:r>
            <a:r>
              <a:rPr lang="fr-BE" sz="1400" b="1" dirty="0">
                <a:solidFill>
                  <a:schemeClr val="tx1"/>
                </a:solidFill>
              </a:rPr>
              <a:t>715</a:t>
            </a:r>
            <a:r>
              <a:rPr lang="fr-BE" sz="1400" dirty="0">
                <a:solidFill>
                  <a:schemeClr val="tx1"/>
                </a:solidFill>
              </a:rPr>
              <a:t> contigs)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2D60BDA-13DD-4C05-AFD0-2605991A97EB}"/>
              </a:ext>
            </a:extLst>
          </p:cNvPr>
          <p:cNvSpPr/>
          <p:nvPr/>
        </p:nvSpPr>
        <p:spPr>
          <a:xfrm>
            <a:off x="4052243" y="1298802"/>
            <a:ext cx="4677765" cy="64948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Expressed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 in a prophage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a Tyrosine recombinase</a:t>
            </a: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1055</a:t>
            </a:r>
            <a:r>
              <a:rPr lang="fr-BE" sz="1400" dirty="0">
                <a:solidFill>
                  <a:schemeClr val="tx1"/>
                </a:solidFill>
              </a:rPr>
              <a:t> contigs (</a:t>
            </a:r>
            <a:r>
              <a:rPr lang="fr-BE" sz="1400" b="1" dirty="0">
                <a:solidFill>
                  <a:schemeClr val="tx1"/>
                </a:solidFill>
              </a:rPr>
              <a:t>3667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r>
              <a:rPr lang="fr-BE" sz="1400" dirty="0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438B2B9F-4C84-4188-B077-0D8AEC2D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637440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CD9A379-A45A-4362-BEF5-BDCE491A154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First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3BC1166-0144-4895-84FD-64034530CA9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77005456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26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9572086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Second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DF68BA87-E4DD-4756-B197-B44EF22BFD1B}"/>
              </a:ext>
            </a:extLst>
          </p:cNvPr>
          <p:cNvSpPr/>
          <p:nvPr/>
        </p:nvSpPr>
        <p:spPr>
          <a:xfrm>
            <a:off x="1581671" y="216165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EED325DF-D610-4A72-AAD3-390671FABB02}"/>
              </a:ext>
            </a:extLst>
          </p:cNvPr>
          <p:cNvSpPr/>
          <p:nvPr/>
        </p:nvSpPr>
        <p:spPr>
          <a:xfrm>
            <a:off x="2213258" y="215285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3F3CD561-857E-45F1-87D4-CC9BB9CBE1B9}"/>
              </a:ext>
            </a:extLst>
          </p:cNvPr>
          <p:cNvSpPr/>
          <p:nvPr/>
        </p:nvSpPr>
        <p:spPr>
          <a:xfrm>
            <a:off x="1217898" y="215285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EA33B033-C4DB-4B8A-9793-AA6407C1483C}"/>
              </a:ext>
            </a:extLst>
          </p:cNvPr>
          <p:cNvSpPr/>
          <p:nvPr/>
        </p:nvSpPr>
        <p:spPr>
          <a:xfrm>
            <a:off x="2699602" y="216165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D825F8C8-2531-48DD-AA8C-B3009EB35E54}"/>
              </a:ext>
            </a:extLst>
          </p:cNvPr>
          <p:cNvSpPr/>
          <p:nvPr/>
        </p:nvSpPr>
        <p:spPr>
          <a:xfrm>
            <a:off x="3375355" y="216165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201B59C0-C1DD-40AA-B74E-F9D6EE87B214}"/>
              </a:ext>
            </a:extLst>
          </p:cNvPr>
          <p:cNvSpPr/>
          <p:nvPr/>
        </p:nvSpPr>
        <p:spPr>
          <a:xfrm>
            <a:off x="3839892" y="216455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98508DA-1AB7-49EA-9BBA-AEADB1917757}"/>
              </a:ext>
            </a:extLst>
          </p:cNvPr>
          <p:cNvCxnSpPr>
            <a:cxnSpLocks/>
          </p:cNvCxnSpPr>
          <p:nvPr/>
        </p:nvCxnSpPr>
        <p:spPr>
          <a:xfrm>
            <a:off x="2620979" y="203442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re 1">
            <a:extLst>
              <a:ext uri="{FF2B5EF4-FFF2-40B4-BE49-F238E27FC236}">
                <a16:creationId xmlns:a16="http://schemas.microsoft.com/office/drawing/2014/main" id="{0767863C-0D5D-4822-8CDE-50D3DDCA50D9}"/>
              </a:ext>
            </a:extLst>
          </p:cNvPr>
          <p:cNvSpPr txBox="1">
            <a:spLocks/>
          </p:cNvSpPr>
          <p:nvPr/>
        </p:nvSpPr>
        <p:spPr>
          <a:xfrm>
            <a:off x="2556489" y="1544126"/>
            <a:ext cx="1430286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 err="1"/>
              <a:t>Defense</a:t>
            </a:r>
            <a:r>
              <a:rPr lang="fr-BE" sz="1200" dirty="0"/>
              <a:t> system candidate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7CB154B-0CC2-4A04-9225-5969AA1C2BDC}"/>
              </a:ext>
            </a:extLst>
          </p:cNvPr>
          <p:cNvCxnSpPr>
            <a:cxnSpLocks/>
          </p:cNvCxnSpPr>
          <p:nvPr/>
        </p:nvCxnSpPr>
        <p:spPr>
          <a:xfrm>
            <a:off x="3839892" y="246405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6C61180A-2F3E-4CFB-99E1-1D618E5F0C08}"/>
              </a:ext>
            </a:extLst>
          </p:cNvPr>
          <p:cNvSpPr txBox="1">
            <a:spLocks/>
          </p:cNvSpPr>
          <p:nvPr/>
        </p:nvSpPr>
        <p:spPr>
          <a:xfrm>
            <a:off x="3744911" y="2431843"/>
            <a:ext cx="724645" cy="282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y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26D8F72-6E84-4F0C-A1EF-C4BDB6C1E17B}"/>
              </a:ext>
            </a:extLst>
          </p:cNvPr>
          <p:cNvCxnSpPr>
            <a:cxnSpLocks/>
          </p:cNvCxnSpPr>
          <p:nvPr/>
        </p:nvCxnSpPr>
        <p:spPr>
          <a:xfrm>
            <a:off x="2221073" y="247607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C920B14E-A8CE-4806-8056-4DA3E1476231}"/>
              </a:ext>
            </a:extLst>
          </p:cNvPr>
          <p:cNvSpPr txBox="1">
            <a:spLocks/>
          </p:cNvSpPr>
          <p:nvPr/>
        </p:nvSpPr>
        <p:spPr>
          <a:xfrm>
            <a:off x="2056983" y="2395109"/>
            <a:ext cx="800125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x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E72B845-F54F-498E-801B-A9AE821F30AE}"/>
              </a:ext>
            </a:extLst>
          </p:cNvPr>
          <p:cNvSpPr txBox="1">
            <a:spLocks/>
          </p:cNvSpPr>
          <p:nvPr/>
        </p:nvSpPr>
        <p:spPr>
          <a:xfrm>
            <a:off x="1557029" y="1742928"/>
            <a:ext cx="643164" cy="355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TR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F6E3108-C1DC-4F18-9260-EF3A8E718265}"/>
              </a:ext>
            </a:extLst>
          </p:cNvPr>
          <p:cNvCxnSpPr>
            <a:cxnSpLocks/>
          </p:cNvCxnSpPr>
          <p:nvPr/>
        </p:nvCxnSpPr>
        <p:spPr>
          <a:xfrm>
            <a:off x="1581671" y="205653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Flèche : pentagone 20">
            <a:extLst>
              <a:ext uri="{FF2B5EF4-FFF2-40B4-BE49-F238E27FC236}">
                <a16:creationId xmlns:a16="http://schemas.microsoft.com/office/drawing/2014/main" id="{D32643EB-B1D8-4CD3-869D-9E2ED74CAFB9}"/>
              </a:ext>
            </a:extLst>
          </p:cNvPr>
          <p:cNvSpPr/>
          <p:nvPr/>
        </p:nvSpPr>
        <p:spPr>
          <a:xfrm rot="10800000">
            <a:off x="4347600" y="215285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F2C8ED0D-B823-4F3D-98D5-DAA383A421A2}"/>
              </a:ext>
            </a:extLst>
          </p:cNvPr>
          <p:cNvSpPr/>
          <p:nvPr/>
        </p:nvSpPr>
        <p:spPr>
          <a:xfrm rot="10800000">
            <a:off x="4700567" y="2173508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3EB886F5-2A8A-4928-9823-B795372EFDB3}"/>
              </a:ext>
            </a:extLst>
          </p:cNvPr>
          <p:cNvSpPr/>
          <p:nvPr/>
        </p:nvSpPr>
        <p:spPr>
          <a:xfrm>
            <a:off x="5208540" y="2152858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00F01CF9-E730-4DE3-9BB8-F01B024A51DE}"/>
              </a:ext>
            </a:extLst>
          </p:cNvPr>
          <p:cNvSpPr/>
          <p:nvPr/>
        </p:nvSpPr>
        <p:spPr>
          <a:xfrm>
            <a:off x="5529250" y="2150905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F9A933DF-3639-4862-89A8-19445DA0C0C1}"/>
              </a:ext>
            </a:extLst>
          </p:cNvPr>
          <p:cNvSpPr/>
          <p:nvPr/>
        </p:nvSpPr>
        <p:spPr>
          <a:xfrm>
            <a:off x="517271" y="215286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48032178-71D0-4FB7-8FBE-9C77B02E5A95}"/>
              </a:ext>
            </a:extLst>
          </p:cNvPr>
          <p:cNvSpPr/>
          <p:nvPr/>
        </p:nvSpPr>
        <p:spPr>
          <a:xfrm>
            <a:off x="839330" y="215286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75B86EB-7371-48DF-85F4-70D32D12F530}"/>
              </a:ext>
            </a:extLst>
          </p:cNvPr>
          <p:cNvCxnSpPr>
            <a:cxnSpLocks/>
          </p:cNvCxnSpPr>
          <p:nvPr/>
        </p:nvCxnSpPr>
        <p:spPr>
          <a:xfrm>
            <a:off x="870972" y="2844996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F3E4BD2-C914-47D9-B555-B67DEF9859A1}"/>
              </a:ext>
            </a:extLst>
          </p:cNvPr>
          <p:cNvSpPr txBox="1">
            <a:spLocks/>
          </p:cNvSpPr>
          <p:nvPr/>
        </p:nvSpPr>
        <p:spPr>
          <a:xfrm>
            <a:off x="2835295" y="2660871"/>
            <a:ext cx="872675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Prophage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2521DA4-6D9E-4E24-86AD-78FB5666A12C}"/>
              </a:ext>
            </a:extLst>
          </p:cNvPr>
          <p:cNvSpPr/>
          <p:nvPr/>
        </p:nvSpPr>
        <p:spPr>
          <a:xfrm>
            <a:off x="7091486" y="1893494"/>
            <a:ext cx="4625039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>
                <a:solidFill>
                  <a:schemeClr val="tx1"/>
                </a:solidFill>
              </a:rPr>
              <a:t>715</a:t>
            </a:r>
            <a:r>
              <a:rPr lang="fr-BE" sz="1400" dirty="0">
                <a:solidFill>
                  <a:schemeClr val="tx1"/>
                </a:solidFill>
              </a:rPr>
              <a:t> contigs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b="1" dirty="0">
                <a:solidFill>
                  <a:schemeClr val="tx1"/>
                </a:solidFill>
              </a:rPr>
              <a:t>1814 </a:t>
            </a:r>
            <a:r>
              <a:rPr lang="fr-BE" sz="1400" dirty="0">
                <a:solidFill>
                  <a:schemeClr val="tx1"/>
                </a:solidFill>
              </a:rPr>
              <a:t>candidates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5DE982CE-9D0A-4A54-A33F-8226049A4148}"/>
              </a:ext>
            </a:extLst>
          </p:cNvPr>
          <p:cNvCxnSpPr>
            <a:cxnSpLocks/>
          </p:cNvCxnSpPr>
          <p:nvPr/>
        </p:nvCxnSpPr>
        <p:spPr>
          <a:xfrm>
            <a:off x="9416266" y="1544126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BAC01D2-C849-4FDA-B88F-62F7A9269C7A}"/>
              </a:ext>
            </a:extLst>
          </p:cNvPr>
          <p:cNvSpPr txBox="1"/>
          <p:nvPr/>
        </p:nvSpPr>
        <p:spPr>
          <a:xfrm>
            <a:off x="7732378" y="970964"/>
            <a:ext cx="520458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i="1" dirty="0" err="1">
                <a:solidFill>
                  <a:schemeClr val="tx1"/>
                </a:solidFill>
                <a:sym typeface="Wingdings" panose="05000000000000000000" pitchFamily="2" charset="2"/>
              </a:rPr>
              <a:t>Targeted</a:t>
            </a:r>
            <a:r>
              <a:rPr lang="nl-BE" sz="2000" i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nl-BE" sz="2000" i="1" dirty="0" err="1">
                <a:solidFill>
                  <a:schemeClr val="tx1"/>
                </a:solidFill>
                <a:sym typeface="Wingdings" panose="05000000000000000000" pitchFamily="2" charset="2"/>
              </a:rPr>
              <a:t>strategy</a:t>
            </a:r>
            <a:r>
              <a:rPr lang="nl-BE" sz="2000" i="1" dirty="0">
                <a:solidFill>
                  <a:schemeClr val="tx1"/>
                </a:solidFill>
                <a:sym typeface="Wingdings" panose="05000000000000000000" pitchFamily="2" charset="2"/>
              </a:rPr>
              <a:t> – First step</a:t>
            </a:r>
            <a:endParaRPr lang="fr-FR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2442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26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8907708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Second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DF68BA87-E4DD-4756-B197-B44EF22BFD1B}"/>
              </a:ext>
            </a:extLst>
          </p:cNvPr>
          <p:cNvSpPr/>
          <p:nvPr/>
        </p:nvSpPr>
        <p:spPr>
          <a:xfrm>
            <a:off x="1581671" y="216165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EED325DF-D610-4A72-AAD3-390671FABB02}"/>
              </a:ext>
            </a:extLst>
          </p:cNvPr>
          <p:cNvSpPr/>
          <p:nvPr/>
        </p:nvSpPr>
        <p:spPr>
          <a:xfrm>
            <a:off x="2213258" y="215285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3F3CD561-857E-45F1-87D4-CC9BB9CBE1B9}"/>
              </a:ext>
            </a:extLst>
          </p:cNvPr>
          <p:cNvSpPr/>
          <p:nvPr/>
        </p:nvSpPr>
        <p:spPr>
          <a:xfrm>
            <a:off x="1217898" y="215285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EA33B033-C4DB-4B8A-9793-AA6407C1483C}"/>
              </a:ext>
            </a:extLst>
          </p:cNvPr>
          <p:cNvSpPr/>
          <p:nvPr/>
        </p:nvSpPr>
        <p:spPr>
          <a:xfrm>
            <a:off x="2699602" y="216165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D825F8C8-2531-48DD-AA8C-B3009EB35E54}"/>
              </a:ext>
            </a:extLst>
          </p:cNvPr>
          <p:cNvSpPr/>
          <p:nvPr/>
        </p:nvSpPr>
        <p:spPr>
          <a:xfrm>
            <a:off x="3375355" y="216165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201B59C0-C1DD-40AA-B74E-F9D6EE87B214}"/>
              </a:ext>
            </a:extLst>
          </p:cNvPr>
          <p:cNvSpPr/>
          <p:nvPr/>
        </p:nvSpPr>
        <p:spPr>
          <a:xfrm>
            <a:off x="3839892" y="216455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98508DA-1AB7-49EA-9BBA-AEADB1917757}"/>
              </a:ext>
            </a:extLst>
          </p:cNvPr>
          <p:cNvCxnSpPr>
            <a:cxnSpLocks/>
          </p:cNvCxnSpPr>
          <p:nvPr/>
        </p:nvCxnSpPr>
        <p:spPr>
          <a:xfrm>
            <a:off x="2620979" y="203442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re 1">
            <a:extLst>
              <a:ext uri="{FF2B5EF4-FFF2-40B4-BE49-F238E27FC236}">
                <a16:creationId xmlns:a16="http://schemas.microsoft.com/office/drawing/2014/main" id="{0767863C-0D5D-4822-8CDE-50D3DDCA50D9}"/>
              </a:ext>
            </a:extLst>
          </p:cNvPr>
          <p:cNvSpPr txBox="1">
            <a:spLocks/>
          </p:cNvSpPr>
          <p:nvPr/>
        </p:nvSpPr>
        <p:spPr>
          <a:xfrm>
            <a:off x="2556489" y="1544126"/>
            <a:ext cx="1430286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 err="1"/>
              <a:t>Defense</a:t>
            </a:r>
            <a:r>
              <a:rPr lang="fr-BE" sz="1200" dirty="0"/>
              <a:t> system candidate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7CB154B-0CC2-4A04-9225-5969AA1C2BDC}"/>
              </a:ext>
            </a:extLst>
          </p:cNvPr>
          <p:cNvCxnSpPr>
            <a:cxnSpLocks/>
          </p:cNvCxnSpPr>
          <p:nvPr/>
        </p:nvCxnSpPr>
        <p:spPr>
          <a:xfrm>
            <a:off x="3839892" y="246405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6C61180A-2F3E-4CFB-99E1-1D618E5F0C08}"/>
              </a:ext>
            </a:extLst>
          </p:cNvPr>
          <p:cNvSpPr txBox="1">
            <a:spLocks/>
          </p:cNvSpPr>
          <p:nvPr/>
        </p:nvSpPr>
        <p:spPr>
          <a:xfrm>
            <a:off x="3744911" y="2431843"/>
            <a:ext cx="724645" cy="282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y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26D8F72-6E84-4F0C-A1EF-C4BDB6C1E17B}"/>
              </a:ext>
            </a:extLst>
          </p:cNvPr>
          <p:cNvCxnSpPr>
            <a:cxnSpLocks/>
          </p:cNvCxnSpPr>
          <p:nvPr/>
        </p:nvCxnSpPr>
        <p:spPr>
          <a:xfrm>
            <a:off x="2221073" y="247607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C920B14E-A8CE-4806-8056-4DA3E1476231}"/>
              </a:ext>
            </a:extLst>
          </p:cNvPr>
          <p:cNvSpPr txBox="1">
            <a:spLocks/>
          </p:cNvSpPr>
          <p:nvPr/>
        </p:nvSpPr>
        <p:spPr>
          <a:xfrm>
            <a:off x="2056983" y="2395109"/>
            <a:ext cx="800125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x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E72B845-F54F-498E-801B-A9AE821F30AE}"/>
              </a:ext>
            </a:extLst>
          </p:cNvPr>
          <p:cNvSpPr txBox="1">
            <a:spLocks/>
          </p:cNvSpPr>
          <p:nvPr/>
        </p:nvSpPr>
        <p:spPr>
          <a:xfrm>
            <a:off x="1557029" y="1742928"/>
            <a:ext cx="643164" cy="355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TR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F6E3108-C1DC-4F18-9260-EF3A8E718265}"/>
              </a:ext>
            </a:extLst>
          </p:cNvPr>
          <p:cNvCxnSpPr>
            <a:cxnSpLocks/>
          </p:cNvCxnSpPr>
          <p:nvPr/>
        </p:nvCxnSpPr>
        <p:spPr>
          <a:xfrm>
            <a:off x="1581671" y="205653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Flèche : pentagone 20">
            <a:extLst>
              <a:ext uri="{FF2B5EF4-FFF2-40B4-BE49-F238E27FC236}">
                <a16:creationId xmlns:a16="http://schemas.microsoft.com/office/drawing/2014/main" id="{D32643EB-B1D8-4CD3-869D-9E2ED74CAFB9}"/>
              </a:ext>
            </a:extLst>
          </p:cNvPr>
          <p:cNvSpPr/>
          <p:nvPr/>
        </p:nvSpPr>
        <p:spPr>
          <a:xfrm rot="10800000">
            <a:off x="4347600" y="215285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F2C8ED0D-B823-4F3D-98D5-DAA383A421A2}"/>
              </a:ext>
            </a:extLst>
          </p:cNvPr>
          <p:cNvSpPr/>
          <p:nvPr/>
        </p:nvSpPr>
        <p:spPr>
          <a:xfrm rot="10800000">
            <a:off x="4700567" y="2173508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3EB886F5-2A8A-4928-9823-B795372EFDB3}"/>
              </a:ext>
            </a:extLst>
          </p:cNvPr>
          <p:cNvSpPr/>
          <p:nvPr/>
        </p:nvSpPr>
        <p:spPr>
          <a:xfrm>
            <a:off x="5208540" y="2152858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00F01CF9-E730-4DE3-9BB8-F01B024A51DE}"/>
              </a:ext>
            </a:extLst>
          </p:cNvPr>
          <p:cNvSpPr/>
          <p:nvPr/>
        </p:nvSpPr>
        <p:spPr>
          <a:xfrm>
            <a:off x="5529250" y="2150905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F9A933DF-3639-4862-89A8-19445DA0C0C1}"/>
              </a:ext>
            </a:extLst>
          </p:cNvPr>
          <p:cNvSpPr/>
          <p:nvPr/>
        </p:nvSpPr>
        <p:spPr>
          <a:xfrm>
            <a:off x="517271" y="215286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48032178-71D0-4FB7-8FBE-9C77B02E5A95}"/>
              </a:ext>
            </a:extLst>
          </p:cNvPr>
          <p:cNvSpPr/>
          <p:nvPr/>
        </p:nvSpPr>
        <p:spPr>
          <a:xfrm>
            <a:off x="839330" y="215286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75B86EB-7371-48DF-85F4-70D32D12F530}"/>
              </a:ext>
            </a:extLst>
          </p:cNvPr>
          <p:cNvCxnSpPr>
            <a:cxnSpLocks/>
          </p:cNvCxnSpPr>
          <p:nvPr/>
        </p:nvCxnSpPr>
        <p:spPr>
          <a:xfrm>
            <a:off x="870972" y="2844996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F3E4BD2-C914-47D9-B555-B67DEF9859A1}"/>
              </a:ext>
            </a:extLst>
          </p:cNvPr>
          <p:cNvSpPr txBox="1">
            <a:spLocks/>
          </p:cNvSpPr>
          <p:nvPr/>
        </p:nvSpPr>
        <p:spPr>
          <a:xfrm>
            <a:off x="2835295" y="2660871"/>
            <a:ext cx="872675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Prophage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C0597C-910C-4C33-B520-3F5986997B5C}"/>
              </a:ext>
            </a:extLst>
          </p:cNvPr>
          <p:cNvSpPr txBox="1"/>
          <p:nvPr/>
        </p:nvSpPr>
        <p:spPr>
          <a:xfrm>
            <a:off x="317906" y="3480043"/>
            <a:ext cx="7204060" cy="382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rtl="0" latinLnBrk="1" hangingPunct="0">
              <a:buFont typeface="Wingdings" panose="05000000000000000000" pitchFamily="2" charset="2"/>
              <a:buChar char="à"/>
            </a:pP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Selection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of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best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prophages</a:t>
            </a:r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 algn="l" rtl="0" latinLnBrk="1" hangingPunct="0">
              <a:buFont typeface="Wingdings" panose="05000000000000000000" pitchFamily="2" charset="2"/>
              <a:buChar char="à"/>
            </a:pPr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- Virsorter2</a:t>
            </a:r>
          </a:p>
          <a:p>
            <a:pPr lvl="1" indent="0" algn="l" rtl="0" latinLnBrk="1" hangingPunct="0"/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- PHROG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and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MMSEQ2</a:t>
            </a: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</a:t>
            </a: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- PHASTER</a:t>
            </a:r>
          </a:p>
          <a:p>
            <a:pPr algn="l" rtl="0" latinLnBrk="1" hangingPunct="0"/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2" indent="0" algn="l" rtl="0" latinLnBrk="1" hangingPunct="0"/>
            <a:r>
              <a:rPr lang="nl-BE" sz="1800" dirty="0">
                <a:solidFill>
                  <a:schemeClr val="tx2"/>
                </a:solidFill>
                <a:sym typeface="Wingdings" panose="05000000000000000000" pitchFamily="2" charset="2"/>
              </a:rPr>
              <a:t>		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0C6A5C-6317-4EF6-83BD-1CB64605B4CA}"/>
              </a:ext>
            </a:extLst>
          </p:cNvPr>
          <p:cNvSpPr/>
          <p:nvPr/>
        </p:nvSpPr>
        <p:spPr>
          <a:xfrm>
            <a:off x="1306672" y="4994728"/>
            <a:ext cx="4332127" cy="151275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CB3531-01E9-4028-AEEB-7D5FAD753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760" y="4994728"/>
            <a:ext cx="8218368" cy="209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0F83919-1E24-428A-8DED-5C86D040C8F9}"/>
              </a:ext>
            </a:extLst>
          </p:cNvPr>
          <p:cNvSpPr/>
          <p:nvPr/>
        </p:nvSpPr>
        <p:spPr>
          <a:xfrm>
            <a:off x="7091486" y="1893494"/>
            <a:ext cx="4625039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>
                <a:solidFill>
                  <a:schemeClr val="tx1"/>
                </a:solidFill>
              </a:rPr>
              <a:t>715</a:t>
            </a:r>
            <a:r>
              <a:rPr lang="fr-BE" sz="1400" dirty="0">
                <a:solidFill>
                  <a:schemeClr val="tx1"/>
                </a:solidFill>
              </a:rPr>
              <a:t> contigs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b="1" dirty="0">
                <a:solidFill>
                  <a:schemeClr val="tx1"/>
                </a:solidFill>
              </a:rPr>
              <a:t>1814 </a:t>
            </a:r>
            <a:r>
              <a:rPr lang="fr-BE" sz="1400" dirty="0">
                <a:solidFill>
                  <a:schemeClr val="tx1"/>
                </a:solidFill>
              </a:rPr>
              <a:t>candidates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1A9561D-450E-4625-93FE-910359304CA2}"/>
              </a:ext>
            </a:extLst>
          </p:cNvPr>
          <p:cNvCxnSpPr>
            <a:cxnSpLocks/>
          </p:cNvCxnSpPr>
          <p:nvPr/>
        </p:nvCxnSpPr>
        <p:spPr>
          <a:xfrm>
            <a:off x="9416266" y="1544126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9D4875B-8853-4442-9271-09B2E6F51959}"/>
              </a:ext>
            </a:extLst>
          </p:cNvPr>
          <p:cNvSpPr txBox="1"/>
          <p:nvPr/>
        </p:nvSpPr>
        <p:spPr>
          <a:xfrm>
            <a:off x="7732378" y="970964"/>
            <a:ext cx="520458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i="1" dirty="0" err="1">
                <a:solidFill>
                  <a:schemeClr val="tx1"/>
                </a:solidFill>
                <a:sym typeface="Wingdings" panose="05000000000000000000" pitchFamily="2" charset="2"/>
              </a:rPr>
              <a:t>Targeted</a:t>
            </a:r>
            <a:r>
              <a:rPr lang="nl-BE" sz="2000" i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nl-BE" sz="2000" i="1" dirty="0" err="1">
                <a:solidFill>
                  <a:schemeClr val="tx1"/>
                </a:solidFill>
                <a:sym typeface="Wingdings" panose="05000000000000000000" pitchFamily="2" charset="2"/>
              </a:rPr>
              <a:t>strategy</a:t>
            </a:r>
            <a:r>
              <a:rPr lang="nl-BE" sz="2000" i="1" dirty="0">
                <a:solidFill>
                  <a:schemeClr val="tx1"/>
                </a:solidFill>
                <a:sym typeface="Wingdings" panose="05000000000000000000" pitchFamily="2" charset="2"/>
              </a:rPr>
              <a:t> – First step</a:t>
            </a:r>
            <a:endParaRPr lang="fr-FR" sz="2000" i="1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A1922BE-13D9-4EB1-99DF-ACBB01454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97" y="7484887"/>
            <a:ext cx="6852389" cy="174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99421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27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814292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Second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DF68BA87-E4DD-4756-B197-B44EF22BFD1B}"/>
              </a:ext>
            </a:extLst>
          </p:cNvPr>
          <p:cNvSpPr/>
          <p:nvPr/>
        </p:nvSpPr>
        <p:spPr>
          <a:xfrm>
            <a:off x="1581671" y="216165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EED325DF-D610-4A72-AAD3-390671FABB02}"/>
              </a:ext>
            </a:extLst>
          </p:cNvPr>
          <p:cNvSpPr/>
          <p:nvPr/>
        </p:nvSpPr>
        <p:spPr>
          <a:xfrm>
            <a:off x="2213258" y="215285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3F3CD561-857E-45F1-87D4-CC9BB9CBE1B9}"/>
              </a:ext>
            </a:extLst>
          </p:cNvPr>
          <p:cNvSpPr/>
          <p:nvPr/>
        </p:nvSpPr>
        <p:spPr>
          <a:xfrm>
            <a:off x="1217898" y="215285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EA33B033-C4DB-4B8A-9793-AA6407C1483C}"/>
              </a:ext>
            </a:extLst>
          </p:cNvPr>
          <p:cNvSpPr/>
          <p:nvPr/>
        </p:nvSpPr>
        <p:spPr>
          <a:xfrm>
            <a:off x="2699602" y="216165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D825F8C8-2531-48DD-AA8C-B3009EB35E54}"/>
              </a:ext>
            </a:extLst>
          </p:cNvPr>
          <p:cNvSpPr/>
          <p:nvPr/>
        </p:nvSpPr>
        <p:spPr>
          <a:xfrm>
            <a:off x="3375355" y="216165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201B59C0-C1DD-40AA-B74E-F9D6EE87B214}"/>
              </a:ext>
            </a:extLst>
          </p:cNvPr>
          <p:cNvSpPr/>
          <p:nvPr/>
        </p:nvSpPr>
        <p:spPr>
          <a:xfrm>
            <a:off x="3839892" y="216455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98508DA-1AB7-49EA-9BBA-AEADB1917757}"/>
              </a:ext>
            </a:extLst>
          </p:cNvPr>
          <p:cNvCxnSpPr>
            <a:cxnSpLocks/>
          </p:cNvCxnSpPr>
          <p:nvPr/>
        </p:nvCxnSpPr>
        <p:spPr>
          <a:xfrm>
            <a:off x="2620979" y="203442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re 1">
            <a:extLst>
              <a:ext uri="{FF2B5EF4-FFF2-40B4-BE49-F238E27FC236}">
                <a16:creationId xmlns:a16="http://schemas.microsoft.com/office/drawing/2014/main" id="{0767863C-0D5D-4822-8CDE-50D3DDCA50D9}"/>
              </a:ext>
            </a:extLst>
          </p:cNvPr>
          <p:cNvSpPr txBox="1">
            <a:spLocks/>
          </p:cNvSpPr>
          <p:nvPr/>
        </p:nvSpPr>
        <p:spPr>
          <a:xfrm>
            <a:off x="2556489" y="1544126"/>
            <a:ext cx="1430286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 err="1"/>
              <a:t>Defense</a:t>
            </a:r>
            <a:r>
              <a:rPr lang="fr-BE" sz="1200" dirty="0"/>
              <a:t> system candidate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7CB154B-0CC2-4A04-9225-5969AA1C2BDC}"/>
              </a:ext>
            </a:extLst>
          </p:cNvPr>
          <p:cNvCxnSpPr>
            <a:cxnSpLocks/>
          </p:cNvCxnSpPr>
          <p:nvPr/>
        </p:nvCxnSpPr>
        <p:spPr>
          <a:xfrm>
            <a:off x="3839892" y="246405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6C61180A-2F3E-4CFB-99E1-1D618E5F0C08}"/>
              </a:ext>
            </a:extLst>
          </p:cNvPr>
          <p:cNvSpPr txBox="1">
            <a:spLocks/>
          </p:cNvSpPr>
          <p:nvPr/>
        </p:nvSpPr>
        <p:spPr>
          <a:xfrm>
            <a:off x="3744911" y="2431843"/>
            <a:ext cx="724645" cy="282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y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26D8F72-6E84-4F0C-A1EF-C4BDB6C1E17B}"/>
              </a:ext>
            </a:extLst>
          </p:cNvPr>
          <p:cNvCxnSpPr>
            <a:cxnSpLocks/>
          </p:cNvCxnSpPr>
          <p:nvPr/>
        </p:nvCxnSpPr>
        <p:spPr>
          <a:xfrm>
            <a:off x="2221073" y="247607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C920B14E-A8CE-4806-8056-4DA3E1476231}"/>
              </a:ext>
            </a:extLst>
          </p:cNvPr>
          <p:cNvSpPr txBox="1">
            <a:spLocks/>
          </p:cNvSpPr>
          <p:nvPr/>
        </p:nvSpPr>
        <p:spPr>
          <a:xfrm>
            <a:off x="2056983" y="2395109"/>
            <a:ext cx="800125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x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E72B845-F54F-498E-801B-A9AE821F30AE}"/>
              </a:ext>
            </a:extLst>
          </p:cNvPr>
          <p:cNvSpPr txBox="1">
            <a:spLocks/>
          </p:cNvSpPr>
          <p:nvPr/>
        </p:nvSpPr>
        <p:spPr>
          <a:xfrm>
            <a:off x="1557029" y="1742928"/>
            <a:ext cx="643164" cy="355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TR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F6E3108-C1DC-4F18-9260-EF3A8E718265}"/>
              </a:ext>
            </a:extLst>
          </p:cNvPr>
          <p:cNvCxnSpPr>
            <a:cxnSpLocks/>
          </p:cNvCxnSpPr>
          <p:nvPr/>
        </p:nvCxnSpPr>
        <p:spPr>
          <a:xfrm>
            <a:off x="1581671" y="205653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Flèche : pentagone 20">
            <a:extLst>
              <a:ext uri="{FF2B5EF4-FFF2-40B4-BE49-F238E27FC236}">
                <a16:creationId xmlns:a16="http://schemas.microsoft.com/office/drawing/2014/main" id="{D32643EB-B1D8-4CD3-869D-9E2ED74CAFB9}"/>
              </a:ext>
            </a:extLst>
          </p:cNvPr>
          <p:cNvSpPr/>
          <p:nvPr/>
        </p:nvSpPr>
        <p:spPr>
          <a:xfrm rot="10800000">
            <a:off x="4347600" y="215285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F2C8ED0D-B823-4F3D-98D5-DAA383A421A2}"/>
              </a:ext>
            </a:extLst>
          </p:cNvPr>
          <p:cNvSpPr/>
          <p:nvPr/>
        </p:nvSpPr>
        <p:spPr>
          <a:xfrm rot="10800000">
            <a:off x="4700567" y="2173508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3EB886F5-2A8A-4928-9823-B795372EFDB3}"/>
              </a:ext>
            </a:extLst>
          </p:cNvPr>
          <p:cNvSpPr/>
          <p:nvPr/>
        </p:nvSpPr>
        <p:spPr>
          <a:xfrm>
            <a:off x="5208540" y="2152858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00F01CF9-E730-4DE3-9BB8-F01B024A51DE}"/>
              </a:ext>
            </a:extLst>
          </p:cNvPr>
          <p:cNvSpPr/>
          <p:nvPr/>
        </p:nvSpPr>
        <p:spPr>
          <a:xfrm>
            <a:off x="5529250" y="2150905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F9A933DF-3639-4862-89A8-19445DA0C0C1}"/>
              </a:ext>
            </a:extLst>
          </p:cNvPr>
          <p:cNvSpPr/>
          <p:nvPr/>
        </p:nvSpPr>
        <p:spPr>
          <a:xfrm>
            <a:off x="517271" y="215286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48032178-71D0-4FB7-8FBE-9C77B02E5A95}"/>
              </a:ext>
            </a:extLst>
          </p:cNvPr>
          <p:cNvSpPr/>
          <p:nvPr/>
        </p:nvSpPr>
        <p:spPr>
          <a:xfrm>
            <a:off x="839330" y="215286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75B86EB-7371-48DF-85F4-70D32D12F530}"/>
              </a:ext>
            </a:extLst>
          </p:cNvPr>
          <p:cNvCxnSpPr>
            <a:cxnSpLocks/>
          </p:cNvCxnSpPr>
          <p:nvPr/>
        </p:nvCxnSpPr>
        <p:spPr>
          <a:xfrm>
            <a:off x="870972" y="2844996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F3E4BD2-C914-47D9-B555-B67DEF9859A1}"/>
              </a:ext>
            </a:extLst>
          </p:cNvPr>
          <p:cNvSpPr txBox="1">
            <a:spLocks/>
          </p:cNvSpPr>
          <p:nvPr/>
        </p:nvSpPr>
        <p:spPr>
          <a:xfrm>
            <a:off x="2835295" y="2660871"/>
            <a:ext cx="872675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Prophage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C0597C-910C-4C33-B520-3F5986997B5C}"/>
              </a:ext>
            </a:extLst>
          </p:cNvPr>
          <p:cNvSpPr txBox="1"/>
          <p:nvPr/>
        </p:nvSpPr>
        <p:spPr>
          <a:xfrm>
            <a:off x="317906" y="3480043"/>
            <a:ext cx="7204060" cy="382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rtl="0" latinLnBrk="1" hangingPunct="0">
              <a:buFont typeface="Wingdings" panose="05000000000000000000" pitchFamily="2" charset="2"/>
              <a:buChar char="à"/>
            </a:pP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Selection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of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best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prophages</a:t>
            </a:r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 algn="l" rtl="0" latinLnBrk="1" hangingPunct="0">
              <a:buFont typeface="Wingdings" panose="05000000000000000000" pitchFamily="2" charset="2"/>
              <a:buChar char="à"/>
            </a:pPr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- Virsorter2</a:t>
            </a:r>
          </a:p>
          <a:p>
            <a:pPr lvl="1" indent="0" algn="l" rtl="0" latinLnBrk="1" hangingPunct="0"/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- PHROG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and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MMSEQ2</a:t>
            </a: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</a:t>
            </a: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- PHASTER</a:t>
            </a:r>
          </a:p>
          <a:p>
            <a:pPr algn="l" rtl="0" latinLnBrk="1" hangingPunct="0"/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2" indent="0" algn="l" rtl="0" latinLnBrk="1" hangingPunct="0"/>
            <a:r>
              <a:rPr lang="nl-BE" sz="1800" dirty="0">
                <a:solidFill>
                  <a:schemeClr val="tx2"/>
                </a:solidFill>
                <a:sym typeface="Wingdings" panose="05000000000000000000" pitchFamily="2" charset="2"/>
              </a:rPr>
              <a:t>		- PHROG </a:t>
            </a:r>
            <a:r>
              <a:rPr lang="nl-BE" sz="1800" dirty="0" err="1">
                <a:solidFill>
                  <a:schemeClr val="tx2"/>
                </a:solidFill>
                <a:sym typeface="Wingdings" panose="05000000000000000000" pitchFamily="2" charset="2"/>
              </a:rPr>
              <a:t>and</a:t>
            </a:r>
            <a:r>
              <a:rPr lang="nl-BE" sz="1800" dirty="0">
                <a:solidFill>
                  <a:schemeClr val="tx2"/>
                </a:solidFill>
                <a:sym typeface="Wingdings" panose="05000000000000000000" pitchFamily="2" charset="2"/>
              </a:rPr>
              <a:t> MMSEQ2</a:t>
            </a:r>
            <a:endParaRPr lang="fr-FR" sz="1800" dirty="0">
              <a:solidFill>
                <a:schemeClr val="tx2"/>
              </a:solidFill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A44C5DD6-348A-4F53-A6B0-0475F6E95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045" y="7439499"/>
            <a:ext cx="2643584" cy="2006291"/>
          </a:xfrm>
          <a:prstGeom prst="rect">
            <a:avLst/>
          </a:prstGeom>
        </p:spPr>
      </p:pic>
      <p:sp>
        <p:nvSpPr>
          <p:cNvPr id="38" name="Titre 1">
            <a:extLst>
              <a:ext uri="{FF2B5EF4-FFF2-40B4-BE49-F238E27FC236}">
                <a16:creationId xmlns:a16="http://schemas.microsoft.com/office/drawing/2014/main" id="{5D9D2935-7650-4956-840F-865C5E68A95F}"/>
              </a:ext>
            </a:extLst>
          </p:cNvPr>
          <p:cNvSpPr txBox="1">
            <a:spLocks/>
          </p:cNvSpPr>
          <p:nvPr/>
        </p:nvSpPr>
        <p:spPr>
          <a:xfrm>
            <a:off x="1878611" y="8917992"/>
            <a:ext cx="1431905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800" dirty="0">
                <a:solidFill>
                  <a:schemeClr val="accent5"/>
                </a:solidFill>
              </a:rPr>
              <a:t>MMSEQ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34A605-3C42-4176-BD9C-93CC9F9B8AF7}"/>
              </a:ext>
            </a:extLst>
          </p:cNvPr>
          <p:cNvSpPr/>
          <p:nvPr/>
        </p:nvSpPr>
        <p:spPr>
          <a:xfrm>
            <a:off x="1217898" y="6019534"/>
            <a:ext cx="4332127" cy="151275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11B570DD-4DC0-476E-A150-D8559743D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330" y="6113242"/>
            <a:ext cx="11357727" cy="9693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7B85038-F1C3-46F8-BB33-CA9C5392D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657" y="7703627"/>
            <a:ext cx="5425183" cy="167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79E6D6E-E3C3-4BAB-AC08-A69D99340DCE}"/>
              </a:ext>
            </a:extLst>
          </p:cNvPr>
          <p:cNvSpPr/>
          <p:nvPr/>
        </p:nvSpPr>
        <p:spPr>
          <a:xfrm>
            <a:off x="7091486" y="1893494"/>
            <a:ext cx="4625039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>
                <a:solidFill>
                  <a:schemeClr val="tx1"/>
                </a:solidFill>
              </a:rPr>
              <a:t>715</a:t>
            </a:r>
            <a:r>
              <a:rPr lang="fr-BE" sz="1400" dirty="0">
                <a:solidFill>
                  <a:schemeClr val="tx1"/>
                </a:solidFill>
              </a:rPr>
              <a:t> contigs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b="1" dirty="0">
                <a:solidFill>
                  <a:schemeClr val="tx1"/>
                </a:solidFill>
              </a:rPr>
              <a:t>1814 </a:t>
            </a:r>
            <a:r>
              <a:rPr lang="fr-BE" sz="1400" dirty="0">
                <a:solidFill>
                  <a:schemeClr val="tx1"/>
                </a:solidFill>
              </a:rPr>
              <a:t>candidates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035502E-5F64-411C-95CE-075696A63D7D}"/>
              </a:ext>
            </a:extLst>
          </p:cNvPr>
          <p:cNvCxnSpPr>
            <a:cxnSpLocks/>
          </p:cNvCxnSpPr>
          <p:nvPr/>
        </p:nvCxnSpPr>
        <p:spPr>
          <a:xfrm>
            <a:off x="9416266" y="1544126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E50D326D-E54A-48EC-A78A-54F5E5CAB746}"/>
              </a:ext>
            </a:extLst>
          </p:cNvPr>
          <p:cNvSpPr txBox="1"/>
          <p:nvPr/>
        </p:nvSpPr>
        <p:spPr>
          <a:xfrm>
            <a:off x="7732378" y="970964"/>
            <a:ext cx="520458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i="1" dirty="0" err="1">
                <a:solidFill>
                  <a:schemeClr val="tx1"/>
                </a:solidFill>
                <a:sym typeface="Wingdings" panose="05000000000000000000" pitchFamily="2" charset="2"/>
              </a:rPr>
              <a:t>Targeted</a:t>
            </a:r>
            <a:r>
              <a:rPr lang="nl-BE" sz="2000" i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nl-BE" sz="2000" i="1" dirty="0" err="1">
                <a:solidFill>
                  <a:schemeClr val="tx1"/>
                </a:solidFill>
                <a:sym typeface="Wingdings" panose="05000000000000000000" pitchFamily="2" charset="2"/>
              </a:rPr>
              <a:t>strategy</a:t>
            </a:r>
            <a:r>
              <a:rPr lang="nl-BE" sz="2000" i="1" dirty="0">
                <a:solidFill>
                  <a:schemeClr val="tx1"/>
                </a:solidFill>
                <a:sym typeface="Wingdings" panose="05000000000000000000" pitchFamily="2" charset="2"/>
              </a:rPr>
              <a:t> – First step</a:t>
            </a:r>
            <a:endParaRPr lang="fr-FR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75767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9C5289-9DF3-4692-B842-7077DF3D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92" y="6039135"/>
            <a:ext cx="9164908" cy="1935903"/>
          </a:xfrm>
          <a:prstGeom prst="rect">
            <a:avLst/>
          </a:prstGeom>
        </p:spPr>
      </p:pic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28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22045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Second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DF68BA87-E4DD-4756-B197-B44EF22BFD1B}"/>
              </a:ext>
            </a:extLst>
          </p:cNvPr>
          <p:cNvSpPr/>
          <p:nvPr/>
        </p:nvSpPr>
        <p:spPr>
          <a:xfrm>
            <a:off x="1581671" y="216165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EED325DF-D610-4A72-AAD3-390671FABB02}"/>
              </a:ext>
            </a:extLst>
          </p:cNvPr>
          <p:cNvSpPr/>
          <p:nvPr/>
        </p:nvSpPr>
        <p:spPr>
          <a:xfrm>
            <a:off x="2213258" y="215285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3F3CD561-857E-45F1-87D4-CC9BB9CBE1B9}"/>
              </a:ext>
            </a:extLst>
          </p:cNvPr>
          <p:cNvSpPr/>
          <p:nvPr/>
        </p:nvSpPr>
        <p:spPr>
          <a:xfrm>
            <a:off x="1217898" y="215285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EA33B033-C4DB-4B8A-9793-AA6407C1483C}"/>
              </a:ext>
            </a:extLst>
          </p:cNvPr>
          <p:cNvSpPr/>
          <p:nvPr/>
        </p:nvSpPr>
        <p:spPr>
          <a:xfrm>
            <a:off x="2699602" y="216165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D825F8C8-2531-48DD-AA8C-B3009EB35E54}"/>
              </a:ext>
            </a:extLst>
          </p:cNvPr>
          <p:cNvSpPr/>
          <p:nvPr/>
        </p:nvSpPr>
        <p:spPr>
          <a:xfrm>
            <a:off x="3375355" y="216165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201B59C0-C1DD-40AA-B74E-F9D6EE87B214}"/>
              </a:ext>
            </a:extLst>
          </p:cNvPr>
          <p:cNvSpPr/>
          <p:nvPr/>
        </p:nvSpPr>
        <p:spPr>
          <a:xfrm>
            <a:off x="3839892" y="216455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98508DA-1AB7-49EA-9BBA-AEADB1917757}"/>
              </a:ext>
            </a:extLst>
          </p:cNvPr>
          <p:cNvCxnSpPr>
            <a:cxnSpLocks/>
          </p:cNvCxnSpPr>
          <p:nvPr/>
        </p:nvCxnSpPr>
        <p:spPr>
          <a:xfrm>
            <a:off x="2620979" y="203442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re 1">
            <a:extLst>
              <a:ext uri="{FF2B5EF4-FFF2-40B4-BE49-F238E27FC236}">
                <a16:creationId xmlns:a16="http://schemas.microsoft.com/office/drawing/2014/main" id="{0767863C-0D5D-4822-8CDE-50D3DDCA50D9}"/>
              </a:ext>
            </a:extLst>
          </p:cNvPr>
          <p:cNvSpPr txBox="1">
            <a:spLocks/>
          </p:cNvSpPr>
          <p:nvPr/>
        </p:nvSpPr>
        <p:spPr>
          <a:xfrm>
            <a:off x="2556489" y="1544126"/>
            <a:ext cx="1430286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 err="1"/>
              <a:t>Defense</a:t>
            </a:r>
            <a:r>
              <a:rPr lang="fr-BE" sz="1200" dirty="0"/>
              <a:t> system candidate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7CB154B-0CC2-4A04-9225-5969AA1C2BDC}"/>
              </a:ext>
            </a:extLst>
          </p:cNvPr>
          <p:cNvCxnSpPr>
            <a:cxnSpLocks/>
          </p:cNvCxnSpPr>
          <p:nvPr/>
        </p:nvCxnSpPr>
        <p:spPr>
          <a:xfrm>
            <a:off x="3839892" y="246405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6C61180A-2F3E-4CFB-99E1-1D618E5F0C08}"/>
              </a:ext>
            </a:extLst>
          </p:cNvPr>
          <p:cNvSpPr txBox="1">
            <a:spLocks/>
          </p:cNvSpPr>
          <p:nvPr/>
        </p:nvSpPr>
        <p:spPr>
          <a:xfrm>
            <a:off x="3744911" y="2431843"/>
            <a:ext cx="724645" cy="282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y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26D8F72-6E84-4F0C-A1EF-C4BDB6C1E17B}"/>
              </a:ext>
            </a:extLst>
          </p:cNvPr>
          <p:cNvCxnSpPr>
            <a:cxnSpLocks/>
          </p:cNvCxnSpPr>
          <p:nvPr/>
        </p:nvCxnSpPr>
        <p:spPr>
          <a:xfrm>
            <a:off x="2221073" y="247607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C920B14E-A8CE-4806-8056-4DA3E1476231}"/>
              </a:ext>
            </a:extLst>
          </p:cNvPr>
          <p:cNvSpPr txBox="1">
            <a:spLocks/>
          </p:cNvSpPr>
          <p:nvPr/>
        </p:nvSpPr>
        <p:spPr>
          <a:xfrm>
            <a:off x="2056983" y="2395109"/>
            <a:ext cx="800125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x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E72B845-F54F-498E-801B-A9AE821F30AE}"/>
              </a:ext>
            </a:extLst>
          </p:cNvPr>
          <p:cNvSpPr txBox="1">
            <a:spLocks/>
          </p:cNvSpPr>
          <p:nvPr/>
        </p:nvSpPr>
        <p:spPr>
          <a:xfrm>
            <a:off x="1557029" y="1742928"/>
            <a:ext cx="643164" cy="355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TR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F6E3108-C1DC-4F18-9260-EF3A8E718265}"/>
              </a:ext>
            </a:extLst>
          </p:cNvPr>
          <p:cNvCxnSpPr>
            <a:cxnSpLocks/>
          </p:cNvCxnSpPr>
          <p:nvPr/>
        </p:nvCxnSpPr>
        <p:spPr>
          <a:xfrm>
            <a:off x="1581671" y="205653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Flèche : pentagone 20">
            <a:extLst>
              <a:ext uri="{FF2B5EF4-FFF2-40B4-BE49-F238E27FC236}">
                <a16:creationId xmlns:a16="http://schemas.microsoft.com/office/drawing/2014/main" id="{D32643EB-B1D8-4CD3-869D-9E2ED74CAFB9}"/>
              </a:ext>
            </a:extLst>
          </p:cNvPr>
          <p:cNvSpPr/>
          <p:nvPr/>
        </p:nvSpPr>
        <p:spPr>
          <a:xfrm rot="10800000">
            <a:off x="4347600" y="215285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F2C8ED0D-B823-4F3D-98D5-DAA383A421A2}"/>
              </a:ext>
            </a:extLst>
          </p:cNvPr>
          <p:cNvSpPr/>
          <p:nvPr/>
        </p:nvSpPr>
        <p:spPr>
          <a:xfrm rot="10800000">
            <a:off x="4700567" y="2173508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3EB886F5-2A8A-4928-9823-B795372EFDB3}"/>
              </a:ext>
            </a:extLst>
          </p:cNvPr>
          <p:cNvSpPr/>
          <p:nvPr/>
        </p:nvSpPr>
        <p:spPr>
          <a:xfrm>
            <a:off x="5208540" y="2152858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00F01CF9-E730-4DE3-9BB8-F01B024A51DE}"/>
              </a:ext>
            </a:extLst>
          </p:cNvPr>
          <p:cNvSpPr/>
          <p:nvPr/>
        </p:nvSpPr>
        <p:spPr>
          <a:xfrm>
            <a:off x="5529250" y="2150905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F9A933DF-3639-4862-89A8-19445DA0C0C1}"/>
              </a:ext>
            </a:extLst>
          </p:cNvPr>
          <p:cNvSpPr/>
          <p:nvPr/>
        </p:nvSpPr>
        <p:spPr>
          <a:xfrm>
            <a:off x="517271" y="215286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48032178-71D0-4FB7-8FBE-9C77B02E5A95}"/>
              </a:ext>
            </a:extLst>
          </p:cNvPr>
          <p:cNvSpPr/>
          <p:nvPr/>
        </p:nvSpPr>
        <p:spPr>
          <a:xfrm>
            <a:off x="839330" y="215286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75B86EB-7371-48DF-85F4-70D32D12F530}"/>
              </a:ext>
            </a:extLst>
          </p:cNvPr>
          <p:cNvCxnSpPr>
            <a:cxnSpLocks/>
          </p:cNvCxnSpPr>
          <p:nvPr/>
        </p:nvCxnSpPr>
        <p:spPr>
          <a:xfrm>
            <a:off x="870972" y="2844996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F3E4BD2-C914-47D9-B555-B67DEF9859A1}"/>
              </a:ext>
            </a:extLst>
          </p:cNvPr>
          <p:cNvSpPr txBox="1">
            <a:spLocks/>
          </p:cNvSpPr>
          <p:nvPr/>
        </p:nvSpPr>
        <p:spPr>
          <a:xfrm>
            <a:off x="2835295" y="2660871"/>
            <a:ext cx="872675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Prophage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C0597C-910C-4C33-B520-3F5986997B5C}"/>
              </a:ext>
            </a:extLst>
          </p:cNvPr>
          <p:cNvSpPr txBox="1"/>
          <p:nvPr/>
        </p:nvSpPr>
        <p:spPr>
          <a:xfrm>
            <a:off x="317906" y="3480043"/>
            <a:ext cx="7204060" cy="382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rtl="0" latinLnBrk="1" hangingPunct="0">
              <a:buFont typeface="Wingdings" panose="05000000000000000000" pitchFamily="2" charset="2"/>
              <a:buChar char="à"/>
            </a:pP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Selection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of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best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prophages</a:t>
            </a:r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 algn="l" rtl="0" latinLnBrk="1" hangingPunct="0">
              <a:buFont typeface="Wingdings" panose="05000000000000000000" pitchFamily="2" charset="2"/>
              <a:buChar char="à"/>
            </a:pPr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- Virsorter2</a:t>
            </a:r>
          </a:p>
          <a:p>
            <a:pPr lvl="1" indent="0" algn="l" rtl="0" latinLnBrk="1" hangingPunct="0"/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- PHROG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and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MMSEQ2</a:t>
            </a: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</a:t>
            </a: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- PHASTER</a:t>
            </a:r>
          </a:p>
          <a:p>
            <a:pPr algn="l" rtl="0" latinLnBrk="1" hangingPunct="0"/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2" indent="0" algn="l" rtl="0" latinLnBrk="1" hangingPunct="0"/>
            <a:r>
              <a:rPr lang="nl-BE" sz="1800" dirty="0">
                <a:solidFill>
                  <a:schemeClr val="tx2"/>
                </a:solidFill>
                <a:sym typeface="Wingdings" panose="05000000000000000000" pitchFamily="2" charset="2"/>
              </a:rPr>
              <a:t>		- PHROG </a:t>
            </a:r>
            <a:r>
              <a:rPr lang="nl-BE" sz="1800" dirty="0" err="1">
                <a:solidFill>
                  <a:schemeClr val="tx2"/>
                </a:solidFill>
                <a:sym typeface="Wingdings" panose="05000000000000000000" pitchFamily="2" charset="2"/>
              </a:rPr>
              <a:t>and</a:t>
            </a:r>
            <a:r>
              <a:rPr lang="nl-BE" sz="1800" dirty="0">
                <a:solidFill>
                  <a:schemeClr val="tx2"/>
                </a:solidFill>
                <a:sym typeface="Wingdings" panose="05000000000000000000" pitchFamily="2" charset="2"/>
              </a:rPr>
              <a:t> MMSEQ2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34A605-3C42-4176-BD9C-93CC9F9B8AF7}"/>
              </a:ext>
            </a:extLst>
          </p:cNvPr>
          <p:cNvSpPr/>
          <p:nvPr/>
        </p:nvSpPr>
        <p:spPr>
          <a:xfrm>
            <a:off x="1217898" y="6962799"/>
            <a:ext cx="4332127" cy="151275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96134F34-118C-4570-A11F-02546DB2FFB5}"/>
              </a:ext>
            </a:extLst>
          </p:cNvPr>
          <p:cNvSpPr/>
          <p:nvPr/>
        </p:nvSpPr>
        <p:spPr>
          <a:xfrm>
            <a:off x="7091486" y="1893494"/>
            <a:ext cx="4625039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>
                <a:solidFill>
                  <a:schemeClr val="tx1"/>
                </a:solidFill>
              </a:rPr>
              <a:t>715</a:t>
            </a:r>
            <a:r>
              <a:rPr lang="fr-BE" sz="1400" dirty="0">
                <a:solidFill>
                  <a:schemeClr val="tx1"/>
                </a:solidFill>
              </a:rPr>
              <a:t> contigs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b="1" dirty="0">
                <a:solidFill>
                  <a:schemeClr val="tx1"/>
                </a:solidFill>
              </a:rPr>
              <a:t>1814 </a:t>
            </a:r>
            <a:r>
              <a:rPr lang="fr-BE" sz="1400" dirty="0">
                <a:solidFill>
                  <a:schemeClr val="tx1"/>
                </a:solidFill>
              </a:rPr>
              <a:t>candidates </a:t>
            </a:r>
            <a:r>
              <a:rPr lang="fr-BE" sz="1400" dirty="0" err="1">
                <a:solidFill>
                  <a:schemeClr val="tx1"/>
                </a:solidFill>
              </a:rPr>
              <a:t>genes</a:t>
            </a:r>
            <a:endParaRPr lang="fr-BE" sz="1400" dirty="0">
              <a:solidFill>
                <a:schemeClr val="tx1"/>
              </a:solidFill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FD138B1-EFB7-49EF-8997-463F48B522D5}"/>
              </a:ext>
            </a:extLst>
          </p:cNvPr>
          <p:cNvCxnSpPr>
            <a:cxnSpLocks/>
          </p:cNvCxnSpPr>
          <p:nvPr/>
        </p:nvCxnSpPr>
        <p:spPr>
          <a:xfrm>
            <a:off x="9416266" y="1544126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9957F9E9-2CC6-4CCA-BBF6-5C0A487BB108}"/>
              </a:ext>
            </a:extLst>
          </p:cNvPr>
          <p:cNvSpPr txBox="1"/>
          <p:nvPr/>
        </p:nvSpPr>
        <p:spPr>
          <a:xfrm>
            <a:off x="7732378" y="970964"/>
            <a:ext cx="520458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i="1" dirty="0" err="1">
                <a:solidFill>
                  <a:schemeClr val="tx1"/>
                </a:solidFill>
                <a:sym typeface="Wingdings" panose="05000000000000000000" pitchFamily="2" charset="2"/>
              </a:rPr>
              <a:t>Targeted</a:t>
            </a:r>
            <a:r>
              <a:rPr lang="nl-BE" sz="2000" i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nl-BE" sz="2000" i="1" dirty="0" err="1">
                <a:solidFill>
                  <a:schemeClr val="tx1"/>
                </a:solidFill>
                <a:sym typeface="Wingdings" panose="05000000000000000000" pitchFamily="2" charset="2"/>
              </a:rPr>
              <a:t>strategy</a:t>
            </a:r>
            <a:r>
              <a:rPr lang="nl-BE" sz="2000" i="1" dirty="0">
                <a:solidFill>
                  <a:schemeClr val="tx1"/>
                </a:solidFill>
                <a:sym typeface="Wingdings" panose="05000000000000000000" pitchFamily="2" charset="2"/>
              </a:rPr>
              <a:t> – First step</a:t>
            </a:r>
            <a:endParaRPr lang="fr-FR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70448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29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1344459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Second step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8D524384-6681-4AC3-8D73-5565EAE2A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7878" y="1714992"/>
            <a:ext cx="9145845" cy="70022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3577E13-40A8-4059-9BAA-012B3F312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31" y="2989943"/>
            <a:ext cx="3149605" cy="35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06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30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657613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Second step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DF68BA87-E4DD-4756-B197-B44EF22BFD1B}"/>
              </a:ext>
            </a:extLst>
          </p:cNvPr>
          <p:cNvSpPr/>
          <p:nvPr/>
        </p:nvSpPr>
        <p:spPr>
          <a:xfrm>
            <a:off x="1581671" y="2161651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EED325DF-D610-4A72-AAD3-390671FABB02}"/>
              </a:ext>
            </a:extLst>
          </p:cNvPr>
          <p:cNvSpPr/>
          <p:nvPr/>
        </p:nvSpPr>
        <p:spPr>
          <a:xfrm>
            <a:off x="2213258" y="2152859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3F3CD561-857E-45F1-87D4-CC9BB9CBE1B9}"/>
              </a:ext>
            </a:extLst>
          </p:cNvPr>
          <p:cNvSpPr/>
          <p:nvPr/>
        </p:nvSpPr>
        <p:spPr>
          <a:xfrm>
            <a:off x="1217898" y="2152859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EA33B033-C4DB-4B8A-9793-AA6407C1483C}"/>
              </a:ext>
            </a:extLst>
          </p:cNvPr>
          <p:cNvSpPr/>
          <p:nvPr/>
        </p:nvSpPr>
        <p:spPr>
          <a:xfrm>
            <a:off x="2699602" y="2161651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D825F8C8-2531-48DD-AA8C-B3009EB35E54}"/>
              </a:ext>
            </a:extLst>
          </p:cNvPr>
          <p:cNvSpPr/>
          <p:nvPr/>
        </p:nvSpPr>
        <p:spPr>
          <a:xfrm>
            <a:off x="3375355" y="2161651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201B59C0-C1DD-40AA-B74E-F9D6EE87B214}"/>
              </a:ext>
            </a:extLst>
          </p:cNvPr>
          <p:cNvSpPr/>
          <p:nvPr/>
        </p:nvSpPr>
        <p:spPr>
          <a:xfrm>
            <a:off x="3839892" y="2164551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98508DA-1AB7-49EA-9BBA-AEADB1917757}"/>
              </a:ext>
            </a:extLst>
          </p:cNvPr>
          <p:cNvCxnSpPr>
            <a:cxnSpLocks/>
          </p:cNvCxnSpPr>
          <p:nvPr/>
        </p:nvCxnSpPr>
        <p:spPr>
          <a:xfrm>
            <a:off x="2620979" y="2034425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re 1">
            <a:extLst>
              <a:ext uri="{FF2B5EF4-FFF2-40B4-BE49-F238E27FC236}">
                <a16:creationId xmlns:a16="http://schemas.microsoft.com/office/drawing/2014/main" id="{0767863C-0D5D-4822-8CDE-50D3DDCA50D9}"/>
              </a:ext>
            </a:extLst>
          </p:cNvPr>
          <p:cNvSpPr txBox="1">
            <a:spLocks/>
          </p:cNvSpPr>
          <p:nvPr/>
        </p:nvSpPr>
        <p:spPr>
          <a:xfrm>
            <a:off x="2556489" y="1544126"/>
            <a:ext cx="1430286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 err="1"/>
              <a:t>Defense</a:t>
            </a:r>
            <a:r>
              <a:rPr lang="fr-BE" sz="1200" dirty="0"/>
              <a:t> system candidate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7CB154B-0CC2-4A04-9225-5969AA1C2BDC}"/>
              </a:ext>
            </a:extLst>
          </p:cNvPr>
          <p:cNvCxnSpPr>
            <a:cxnSpLocks/>
          </p:cNvCxnSpPr>
          <p:nvPr/>
        </p:nvCxnSpPr>
        <p:spPr>
          <a:xfrm>
            <a:off x="3839892" y="2464050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6C61180A-2F3E-4CFB-99E1-1D618E5F0C08}"/>
              </a:ext>
            </a:extLst>
          </p:cNvPr>
          <p:cNvSpPr txBox="1">
            <a:spLocks/>
          </p:cNvSpPr>
          <p:nvPr/>
        </p:nvSpPr>
        <p:spPr>
          <a:xfrm>
            <a:off x="3744911" y="2431843"/>
            <a:ext cx="724645" cy="282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y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26D8F72-6E84-4F0C-A1EF-C4BDB6C1E17B}"/>
              </a:ext>
            </a:extLst>
          </p:cNvPr>
          <p:cNvCxnSpPr>
            <a:cxnSpLocks/>
          </p:cNvCxnSpPr>
          <p:nvPr/>
        </p:nvCxnSpPr>
        <p:spPr>
          <a:xfrm>
            <a:off x="2221073" y="2476078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C920B14E-A8CE-4806-8056-4DA3E1476231}"/>
              </a:ext>
            </a:extLst>
          </p:cNvPr>
          <p:cNvSpPr txBox="1">
            <a:spLocks/>
          </p:cNvSpPr>
          <p:nvPr/>
        </p:nvSpPr>
        <p:spPr>
          <a:xfrm>
            <a:off x="2056983" y="2395109"/>
            <a:ext cx="800125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x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E72B845-F54F-498E-801B-A9AE821F30AE}"/>
              </a:ext>
            </a:extLst>
          </p:cNvPr>
          <p:cNvSpPr txBox="1">
            <a:spLocks/>
          </p:cNvSpPr>
          <p:nvPr/>
        </p:nvSpPr>
        <p:spPr>
          <a:xfrm>
            <a:off x="1557029" y="1742928"/>
            <a:ext cx="643164" cy="355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TR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F6E3108-C1DC-4F18-9260-EF3A8E718265}"/>
              </a:ext>
            </a:extLst>
          </p:cNvPr>
          <p:cNvCxnSpPr>
            <a:cxnSpLocks/>
          </p:cNvCxnSpPr>
          <p:nvPr/>
        </p:nvCxnSpPr>
        <p:spPr>
          <a:xfrm>
            <a:off x="1581671" y="2056530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Flèche : pentagone 20">
            <a:extLst>
              <a:ext uri="{FF2B5EF4-FFF2-40B4-BE49-F238E27FC236}">
                <a16:creationId xmlns:a16="http://schemas.microsoft.com/office/drawing/2014/main" id="{D32643EB-B1D8-4CD3-869D-9E2ED74CAFB9}"/>
              </a:ext>
            </a:extLst>
          </p:cNvPr>
          <p:cNvSpPr/>
          <p:nvPr/>
        </p:nvSpPr>
        <p:spPr>
          <a:xfrm rot="10800000">
            <a:off x="4347600" y="2152858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F2C8ED0D-B823-4F3D-98D5-DAA383A421A2}"/>
              </a:ext>
            </a:extLst>
          </p:cNvPr>
          <p:cNvSpPr/>
          <p:nvPr/>
        </p:nvSpPr>
        <p:spPr>
          <a:xfrm rot="10800000">
            <a:off x="4700567" y="2173508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3EB886F5-2A8A-4928-9823-B795372EFDB3}"/>
              </a:ext>
            </a:extLst>
          </p:cNvPr>
          <p:cNvSpPr/>
          <p:nvPr/>
        </p:nvSpPr>
        <p:spPr>
          <a:xfrm>
            <a:off x="5208540" y="2152858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00F01CF9-E730-4DE3-9BB8-F01B024A51DE}"/>
              </a:ext>
            </a:extLst>
          </p:cNvPr>
          <p:cNvSpPr/>
          <p:nvPr/>
        </p:nvSpPr>
        <p:spPr>
          <a:xfrm>
            <a:off x="5529250" y="2150905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F9A933DF-3639-4862-89A8-19445DA0C0C1}"/>
              </a:ext>
            </a:extLst>
          </p:cNvPr>
          <p:cNvSpPr/>
          <p:nvPr/>
        </p:nvSpPr>
        <p:spPr>
          <a:xfrm>
            <a:off x="517271" y="2152861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48032178-71D0-4FB7-8FBE-9C77B02E5A95}"/>
              </a:ext>
            </a:extLst>
          </p:cNvPr>
          <p:cNvSpPr/>
          <p:nvPr/>
        </p:nvSpPr>
        <p:spPr>
          <a:xfrm>
            <a:off x="839330" y="2152860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75B86EB-7371-48DF-85F4-70D32D12F530}"/>
              </a:ext>
            </a:extLst>
          </p:cNvPr>
          <p:cNvCxnSpPr>
            <a:cxnSpLocks/>
          </p:cNvCxnSpPr>
          <p:nvPr/>
        </p:nvCxnSpPr>
        <p:spPr>
          <a:xfrm>
            <a:off x="870972" y="2844996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F3E4BD2-C914-47D9-B555-B67DEF9859A1}"/>
              </a:ext>
            </a:extLst>
          </p:cNvPr>
          <p:cNvSpPr txBox="1">
            <a:spLocks/>
          </p:cNvSpPr>
          <p:nvPr/>
        </p:nvSpPr>
        <p:spPr>
          <a:xfrm>
            <a:off x="2835295" y="2660871"/>
            <a:ext cx="872675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Prophage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2521DA4-6D9E-4E24-86AD-78FB5666A12C}"/>
              </a:ext>
            </a:extLst>
          </p:cNvPr>
          <p:cNvSpPr/>
          <p:nvPr/>
        </p:nvSpPr>
        <p:spPr>
          <a:xfrm>
            <a:off x="7091486" y="1893494"/>
            <a:ext cx="4625039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>
                <a:solidFill>
                  <a:schemeClr val="tx1"/>
                </a:solidFill>
              </a:rPr>
              <a:t>Targeted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dirty="0" err="1">
                <a:solidFill>
                  <a:schemeClr val="tx1"/>
                </a:solidFill>
              </a:rPr>
              <a:t>strategy</a:t>
            </a:r>
            <a:r>
              <a:rPr lang="fr-BE" sz="1400" dirty="0">
                <a:solidFill>
                  <a:schemeClr val="tx1"/>
                </a:solidFill>
              </a:rPr>
              <a:t> – First </a:t>
            </a:r>
            <a:r>
              <a:rPr lang="fr-BE" sz="1400" dirty="0" err="1">
                <a:solidFill>
                  <a:schemeClr val="tx1"/>
                </a:solidFill>
              </a:rPr>
              <a:t>step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715</a:t>
            </a:r>
            <a:r>
              <a:rPr lang="fr-BE" sz="1400" dirty="0">
                <a:solidFill>
                  <a:schemeClr val="tx1"/>
                </a:solidFill>
              </a:rPr>
              <a:t> contigs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candidates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C0597C-910C-4C33-B520-3F5986997B5C}"/>
              </a:ext>
            </a:extLst>
          </p:cNvPr>
          <p:cNvSpPr txBox="1"/>
          <p:nvPr/>
        </p:nvSpPr>
        <p:spPr>
          <a:xfrm>
            <a:off x="237862" y="4665293"/>
            <a:ext cx="720406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rtl="0" latinLnBrk="1" hangingPunct="0">
              <a:buFont typeface="Wingdings" panose="05000000000000000000" pitchFamily="2" charset="2"/>
              <a:buChar char="à"/>
            </a:pP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Viral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genes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in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bacterial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sample</a:t>
            </a:r>
          </a:p>
          <a:p>
            <a:pPr marL="457200" indent="-457200" algn="l" rtl="0" latinLnBrk="1" hangingPunct="0">
              <a:buFont typeface="Wingdings" panose="05000000000000000000" pitchFamily="2" charset="2"/>
              <a:buChar char="à"/>
            </a:pPr>
            <a:endParaRPr lang="nl-BE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 indent="0"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	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34A605-3C42-4176-BD9C-93CC9F9B8AF7}"/>
              </a:ext>
            </a:extLst>
          </p:cNvPr>
          <p:cNvSpPr/>
          <p:nvPr/>
        </p:nvSpPr>
        <p:spPr>
          <a:xfrm>
            <a:off x="4948935" y="7851711"/>
            <a:ext cx="4332127" cy="151275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A342D70-9C7D-467F-BBAE-FBFF65B82614}"/>
              </a:ext>
            </a:extLst>
          </p:cNvPr>
          <p:cNvCxnSpPr>
            <a:cxnSpLocks/>
          </p:cNvCxnSpPr>
          <p:nvPr/>
        </p:nvCxnSpPr>
        <p:spPr>
          <a:xfrm>
            <a:off x="9380312" y="2624546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5E811BC-73A8-495B-ABB8-4D7F86BBA805}"/>
              </a:ext>
            </a:extLst>
          </p:cNvPr>
          <p:cNvSpPr/>
          <p:nvPr/>
        </p:nvSpPr>
        <p:spPr>
          <a:xfrm>
            <a:off x="7094151" y="2958090"/>
            <a:ext cx="4625039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Best prophages </a:t>
            </a:r>
            <a:r>
              <a:rPr lang="fr-BE" sz="1400" dirty="0" err="1">
                <a:solidFill>
                  <a:schemeClr val="tx1"/>
                </a:solidFill>
              </a:rPr>
              <a:t>selection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72 </a:t>
            </a:r>
            <a:r>
              <a:rPr lang="fr-BE" sz="1400" dirty="0">
                <a:solidFill>
                  <a:schemeClr val="tx1"/>
                </a:solidFill>
              </a:rPr>
              <a:t>contigs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candidates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6DB96D8-8CFD-4716-A5AD-245E4A8534A9}"/>
              </a:ext>
            </a:extLst>
          </p:cNvPr>
          <p:cNvCxnSpPr>
            <a:cxnSpLocks/>
          </p:cNvCxnSpPr>
          <p:nvPr/>
        </p:nvCxnSpPr>
        <p:spPr>
          <a:xfrm>
            <a:off x="9377647" y="3670036"/>
            <a:ext cx="0" cy="2645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7924F3D-B7CD-43D9-ADCA-151CA98A7C3D}"/>
              </a:ext>
            </a:extLst>
          </p:cNvPr>
          <p:cNvSpPr/>
          <p:nvPr/>
        </p:nvSpPr>
        <p:spPr>
          <a:xfrm>
            <a:off x="7091486" y="4003580"/>
            <a:ext cx="4625039" cy="582584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>
                <a:solidFill>
                  <a:schemeClr val="tx1"/>
                </a:solidFill>
              </a:rPr>
              <a:t>BLAST </a:t>
            </a:r>
            <a:r>
              <a:rPr lang="fr-BE" sz="1400" dirty="0" err="1">
                <a:solidFill>
                  <a:schemeClr val="tx1"/>
                </a:solidFill>
              </a:rPr>
              <a:t>bacteria</a:t>
            </a:r>
            <a:r>
              <a:rPr lang="fr-BE" sz="1400" dirty="0">
                <a:solidFill>
                  <a:schemeClr val="tx1"/>
                </a:solidFill>
              </a:rPr>
              <a:t> vs viral </a:t>
            </a:r>
            <a:r>
              <a:rPr lang="fr-BE" sz="1400" dirty="0" err="1">
                <a:solidFill>
                  <a:schemeClr val="tx1"/>
                </a:solidFill>
              </a:rPr>
              <a:t>samples</a:t>
            </a:r>
            <a:endParaRPr lang="fr-BE" sz="1400" dirty="0">
              <a:solidFill>
                <a:schemeClr val="tx1"/>
              </a:solidFill>
            </a:endParaRPr>
          </a:p>
          <a:p>
            <a:pPr algn="ctr"/>
            <a:r>
              <a:rPr lang="fr-BE" sz="1400" b="1" dirty="0">
                <a:solidFill>
                  <a:schemeClr val="tx1"/>
                </a:solidFill>
              </a:rPr>
              <a:t>64 </a:t>
            </a:r>
            <a:r>
              <a:rPr lang="fr-BE" sz="1400" dirty="0">
                <a:solidFill>
                  <a:schemeClr val="tx1"/>
                </a:solidFill>
              </a:rPr>
              <a:t>contigs </a:t>
            </a:r>
            <a:r>
              <a:rPr lang="fr-BE" sz="1400" dirty="0" err="1">
                <a:solidFill>
                  <a:schemeClr val="tx1"/>
                </a:solidFill>
              </a:rPr>
              <a:t>containing</a:t>
            </a:r>
            <a:r>
              <a:rPr lang="fr-BE" sz="1400" dirty="0">
                <a:solidFill>
                  <a:schemeClr val="tx1"/>
                </a:solidFill>
              </a:rPr>
              <a:t> candidates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BA500B-4C1C-447B-81DB-400166557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868" y="5269884"/>
            <a:ext cx="4994422" cy="1865666"/>
          </a:xfrm>
          <a:prstGeom prst="rect">
            <a:avLst/>
          </a:prstGeom>
        </p:spPr>
      </p:pic>
      <p:pic>
        <p:nvPicPr>
          <p:cNvPr id="45" name="Picture 2" descr="Tara Oceans - Global Ocean Microbiome Information And Data Resource">
            <a:extLst>
              <a:ext uri="{FF2B5EF4-FFF2-40B4-BE49-F238E27FC236}">
                <a16:creationId xmlns:a16="http://schemas.microsoft.com/office/drawing/2014/main" id="{652484A4-050A-4E86-B9B5-6A80A5CB8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744" y="5565595"/>
            <a:ext cx="2258684" cy="139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lèche : pentagone 27">
            <a:extLst>
              <a:ext uri="{FF2B5EF4-FFF2-40B4-BE49-F238E27FC236}">
                <a16:creationId xmlns:a16="http://schemas.microsoft.com/office/drawing/2014/main" id="{4B5EB982-F357-4C25-8E15-37F735A417A8}"/>
              </a:ext>
            </a:extLst>
          </p:cNvPr>
          <p:cNvSpPr/>
          <p:nvPr/>
        </p:nvSpPr>
        <p:spPr>
          <a:xfrm>
            <a:off x="8644352" y="7841432"/>
            <a:ext cx="560930" cy="13118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Flèche : pentagone 28">
            <a:extLst>
              <a:ext uri="{FF2B5EF4-FFF2-40B4-BE49-F238E27FC236}">
                <a16:creationId xmlns:a16="http://schemas.microsoft.com/office/drawing/2014/main" id="{62C1E691-8E87-4C81-8FD0-8F215CBF38D9}"/>
              </a:ext>
            </a:extLst>
          </p:cNvPr>
          <p:cNvSpPr/>
          <p:nvPr/>
        </p:nvSpPr>
        <p:spPr>
          <a:xfrm>
            <a:off x="9224925" y="7841430"/>
            <a:ext cx="398200" cy="13086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Flèche : pentagone 29">
            <a:extLst>
              <a:ext uri="{FF2B5EF4-FFF2-40B4-BE49-F238E27FC236}">
                <a16:creationId xmlns:a16="http://schemas.microsoft.com/office/drawing/2014/main" id="{AF0C2A27-A916-4416-90AF-A57AE554F4CB}"/>
              </a:ext>
            </a:extLst>
          </p:cNvPr>
          <p:cNvSpPr/>
          <p:nvPr/>
        </p:nvSpPr>
        <p:spPr>
          <a:xfrm rot="10800000">
            <a:off x="8396323" y="7841432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Flèche : pentagone 30">
            <a:extLst>
              <a:ext uri="{FF2B5EF4-FFF2-40B4-BE49-F238E27FC236}">
                <a16:creationId xmlns:a16="http://schemas.microsoft.com/office/drawing/2014/main" id="{09760BC5-73F0-4845-933A-066AC29EB8FB}"/>
              </a:ext>
            </a:extLst>
          </p:cNvPr>
          <p:cNvSpPr/>
          <p:nvPr/>
        </p:nvSpPr>
        <p:spPr>
          <a:xfrm>
            <a:off x="9643932" y="7834148"/>
            <a:ext cx="262109" cy="130866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Flèche : pentagone 31">
            <a:extLst>
              <a:ext uri="{FF2B5EF4-FFF2-40B4-BE49-F238E27FC236}">
                <a16:creationId xmlns:a16="http://schemas.microsoft.com/office/drawing/2014/main" id="{EA8B1090-717C-4822-A23F-7DAFA9333738}"/>
              </a:ext>
            </a:extLst>
          </p:cNvPr>
          <p:cNvSpPr/>
          <p:nvPr/>
        </p:nvSpPr>
        <p:spPr>
          <a:xfrm>
            <a:off x="9919369" y="7834147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" name="Flèche : pentagone 32">
            <a:extLst>
              <a:ext uri="{FF2B5EF4-FFF2-40B4-BE49-F238E27FC236}">
                <a16:creationId xmlns:a16="http://schemas.microsoft.com/office/drawing/2014/main" id="{5C6CF3B2-1CAC-439C-9A82-86C4DF45BD72}"/>
              </a:ext>
            </a:extLst>
          </p:cNvPr>
          <p:cNvSpPr/>
          <p:nvPr/>
        </p:nvSpPr>
        <p:spPr>
          <a:xfrm>
            <a:off x="10258442" y="7834147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Flèche : pentagone 44">
            <a:extLst>
              <a:ext uri="{FF2B5EF4-FFF2-40B4-BE49-F238E27FC236}">
                <a16:creationId xmlns:a16="http://schemas.microsoft.com/office/drawing/2014/main" id="{DAED68DE-5752-48C7-A5D5-00F6A05CB98B}"/>
              </a:ext>
            </a:extLst>
          </p:cNvPr>
          <p:cNvSpPr/>
          <p:nvPr/>
        </p:nvSpPr>
        <p:spPr>
          <a:xfrm rot="10800000">
            <a:off x="10619349" y="7834147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Flèche : pentagone 45">
            <a:extLst>
              <a:ext uri="{FF2B5EF4-FFF2-40B4-BE49-F238E27FC236}">
                <a16:creationId xmlns:a16="http://schemas.microsoft.com/office/drawing/2014/main" id="{24C54A80-A741-4691-AC34-2484D236F61D}"/>
              </a:ext>
            </a:extLst>
          </p:cNvPr>
          <p:cNvSpPr/>
          <p:nvPr/>
        </p:nvSpPr>
        <p:spPr>
          <a:xfrm rot="10800000">
            <a:off x="10859624" y="7836209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" name="Flèche : pentagone 46">
            <a:extLst>
              <a:ext uri="{FF2B5EF4-FFF2-40B4-BE49-F238E27FC236}">
                <a16:creationId xmlns:a16="http://schemas.microsoft.com/office/drawing/2014/main" id="{BFD69A82-A1B5-48AE-BFCE-9068DBEEE17F}"/>
              </a:ext>
            </a:extLst>
          </p:cNvPr>
          <p:cNvSpPr/>
          <p:nvPr/>
        </p:nvSpPr>
        <p:spPr>
          <a:xfrm>
            <a:off x="11213050" y="7835133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Flèche : pentagone 47">
            <a:extLst>
              <a:ext uri="{FF2B5EF4-FFF2-40B4-BE49-F238E27FC236}">
                <a16:creationId xmlns:a16="http://schemas.microsoft.com/office/drawing/2014/main" id="{A16BD5EF-B86B-4757-9500-2C9093C82B60}"/>
              </a:ext>
            </a:extLst>
          </p:cNvPr>
          <p:cNvSpPr/>
          <p:nvPr/>
        </p:nvSpPr>
        <p:spPr>
          <a:xfrm>
            <a:off x="11454490" y="7834148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Flèche : pentagone 48">
            <a:extLst>
              <a:ext uri="{FF2B5EF4-FFF2-40B4-BE49-F238E27FC236}">
                <a16:creationId xmlns:a16="http://schemas.microsoft.com/office/drawing/2014/main" id="{038FF7BF-5E00-43E0-970B-8CCE79539F9F}"/>
              </a:ext>
            </a:extLst>
          </p:cNvPr>
          <p:cNvSpPr/>
          <p:nvPr/>
        </p:nvSpPr>
        <p:spPr>
          <a:xfrm rot="10800000">
            <a:off x="7880244" y="7835133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Flèche : pentagone 49">
            <a:extLst>
              <a:ext uri="{FF2B5EF4-FFF2-40B4-BE49-F238E27FC236}">
                <a16:creationId xmlns:a16="http://schemas.microsoft.com/office/drawing/2014/main" id="{633E8A91-4E80-4F0E-84AD-79AADF33E9DB}"/>
              </a:ext>
            </a:extLst>
          </p:cNvPr>
          <p:cNvSpPr/>
          <p:nvPr/>
        </p:nvSpPr>
        <p:spPr>
          <a:xfrm rot="10800000">
            <a:off x="8121683" y="7834148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Flèche : pentagone 27">
            <a:extLst>
              <a:ext uri="{FF2B5EF4-FFF2-40B4-BE49-F238E27FC236}">
                <a16:creationId xmlns:a16="http://schemas.microsoft.com/office/drawing/2014/main" id="{814163C5-52AD-4D9F-A8C4-4913D582157F}"/>
              </a:ext>
            </a:extLst>
          </p:cNvPr>
          <p:cNvSpPr/>
          <p:nvPr/>
        </p:nvSpPr>
        <p:spPr>
          <a:xfrm>
            <a:off x="8652554" y="8241637"/>
            <a:ext cx="309587" cy="138469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Flèche : pentagone 28">
            <a:extLst>
              <a:ext uri="{FF2B5EF4-FFF2-40B4-BE49-F238E27FC236}">
                <a16:creationId xmlns:a16="http://schemas.microsoft.com/office/drawing/2014/main" id="{1CBD1779-882F-4F62-9503-1F125D1176CD}"/>
              </a:ext>
            </a:extLst>
          </p:cNvPr>
          <p:cNvSpPr/>
          <p:nvPr/>
        </p:nvSpPr>
        <p:spPr>
          <a:xfrm>
            <a:off x="9120077" y="8241635"/>
            <a:ext cx="326769" cy="138471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" name="Flèche : pentagone 29">
            <a:extLst>
              <a:ext uri="{FF2B5EF4-FFF2-40B4-BE49-F238E27FC236}">
                <a16:creationId xmlns:a16="http://schemas.microsoft.com/office/drawing/2014/main" id="{667E3071-7F24-48DD-BC8D-4A289B01DDAE}"/>
              </a:ext>
            </a:extLst>
          </p:cNvPr>
          <p:cNvSpPr/>
          <p:nvPr/>
        </p:nvSpPr>
        <p:spPr>
          <a:xfrm rot="10800000">
            <a:off x="8160058" y="8241637"/>
            <a:ext cx="465098" cy="131185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Flèche : pentagone 30">
            <a:extLst>
              <a:ext uri="{FF2B5EF4-FFF2-40B4-BE49-F238E27FC236}">
                <a16:creationId xmlns:a16="http://schemas.microsoft.com/office/drawing/2014/main" id="{4EE76157-0A27-4BC0-91C3-C255D4A8F56A}"/>
              </a:ext>
            </a:extLst>
          </p:cNvPr>
          <p:cNvSpPr/>
          <p:nvPr/>
        </p:nvSpPr>
        <p:spPr>
          <a:xfrm>
            <a:off x="9454923" y="8234353"/>
            <a:ext cx="459320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Flèche : pentagone 31">
            <a:extLst>
              <a:ext uri="{FF2B5EF4-FFF2-40B4-BE49-F238E27FC236}">
                <a16:creationId xmlns:a16="http://schemas.microsoft.com/office/drawing/2014/main" id="{30FA9E82-81CE-4A42-B343-3759D73623AE}"/>
              </a:ext>
            </a:extLst>
          </p:cNvPr>
          <p:cNvSpPr/>
          <p:nvPr/>
        </p:nvSpPr>
        <p:spPr>
          <a:xfrm>
            <a:off x="9927571" y="8234352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" name="Flèche : pentagone 32">
            <a:extLst>
              <a:ext uri="{FF2B5EF4-FFF2-40B4-BE49-F238E27FC236}">
                <a16:creationId xmlns:a16="http://schemas.microsoft.com/office/drawing/2014/main" id="{C7281F24-AF92-4AC2-BF73-6F277E8F5A28}"/>
              </a:ext>
            </a:extLst>
          </p:cNvPr>
          <p:cNvSpPr/>
          <p:nvPr/>
        </p:nvSpPr>
        <p:spPr>
          <a:xfrm>
            <a:off x="10266644" y="8234352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" name="Flèche : pentagone 44">
            <a:extLst>
              <a:ext uri="{FF2B5EF4-FFF2-40B4-BE49-F238E27FC236}">
                <a16:creationId xmlns:a16="http://schemas.microsoft.com/office/drawing/2014/main" id="{48F8E458-59EE-478E-AD2F-E98EDBD50958}"/>
              </a:ext>
            </a:extLst>
          </p:cNvPr>
          <p:cNvSpPr/>
          <p:nvPr/>
        </p:nvSpPr>
        <p:spPr>
          <a:xfrm>
            <a:off x="10627551" y="8234352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" name="Flèche : pentagone 48">
            <a:extLst>
              <a:ext uri="{FF2B5EF4-FFF2-40B4-BE49-F238E27FC236}">
                <a16:creationId xmlns:a16="http://schemas.microsoft.com/office/drawing/2014/main" id="{DA156C16-AB30-47FB-8C5C-E15C1726C6BF}"/>
              </a:ext>
            </a:extLst>
          </p:cNvPr>
          <p:cNvSpPr/>
          <p:nvPr/>
        </p:nvSpPr>
        <p:spPr>
          <a:xfrm>
            <a:off x="7911742" y="8235338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Flèche : pentagone 28">
            <a:extLst>
              <a:ext uri="{FF2B5EF4-FFF2-40B4-BE49-F238E27FC236}">
                <a16:creationId xmlns:a16="http://schemas.microsoft.com/office/drawing/2014/main" id="{31ED7284-0FEA-4462-B425-9C90AE2E67F9}"/>
              </a:ext>
            </a:extLst>
          </p:cNvPr>
          <p:cNvSpPr/>
          <p:nvPr/>
        </p:nvSpPr>
        <p:spPr>
          <a:xfrm>
            <a:off x="8976595" y="8234352"/>
            <a:ext cx="13015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Flèche : pentagone 27">
            <a:extLst>
              <a:ext uri="{FF2B5EF4-FFF2-40B4-BE49-F238E27FC236}">
                <a16:creationId xmlns:a16="http://schemas.microsoft.com/office/drawing/2014/main" id="{CA9D0E71-5A2E-4F72-A8A6-2167A93375F6}"/>
              </a:ext>
            </a:extLst>
          </p:cNvPr>
          <p:cNvSpPr/>
          <p:nvPr/>
        </p:nvSpPr>
        <p:spPr>
          <a:xfrm>
            <a:off x="8652554" y="8546137"/>
            <a:ext cx="459321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Flèche : pentagone 28">
            <a:extLst>
              <a:ext uri="{FF2B5EF4-FFF2-40B4-BE49-F238E27FC236}">
                <a16:creationId xmlns:a16="http://schemas.microsoft.com/office/drawing/2014/main" id="{7B489431-EBED-4AD4-B039-B2F3D9CD1D80}"/>
              </a:ext>
            </a:extLst>
          </p:cNvPr>
          <p:cNvSpPr/>
          <p:nvPr/>
        </p:nvSpPr>
        <p:spPr>
          <a:xfrm>
            <a:off x="9120077" y="8546135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1" name="Flèche : pentagone 29">
            <a:extLst>
              <a:ext uri="{FF2B5EF4-FFF2-40B4-BE49-F238E27FC236}">
                <a16:creationId xmlns:a16="http://schemas.microsoft.com/office/drawing/2014/main" id="{606BC294-6B2A-4996-80C8-CC09E6D9630B}"/>
              </a:ext>
            </a:extLst>
          </p:cNvPr>
          <p:cNvSpPr/>
          <p:nvPr/>
        </p:nvSpPr>
        <p:spPr>
          <a:xfrm>
            <a:off x="8427821" y="8546137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Flèche : pentagone 30">
            <a:extLst>
              <a:ext uri="{FF2B5EF4-FFF2-40B4-BE49-F238E27FC236}">
                <a16:creationId xmlns:a16="http://schemas.microsoft.com/office/drawing/2014/main" id="{DDDEBF07-19E5-456E-B23B-9AD420D83274}"/>
              </a:ext>
            </a:extLst>
          </p:cNvPr>
          <p:cNvSpPr/>
          <p:nvPr/>
        </p:nvSpPr>
        <p:spPr>
          <a:xfrm>
            <a:off x="9454922" y="8538852"/>
            <a:ext cx="459321" cy="138471"/>
          </a:xfrm>
          <a:prstGeom prst="homePlat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Flèche : pentagone 31">
            <a:extLst>
              <a:ext uri="{FF2B5EF4-FFF2-40B4-BE49-F238E27FC236}">
                <a16:creationId xmlns:a16="http://schemas.microsoft.com/office/drawing/2014/main" id="{FC801EE4-6D8A-487C-AA59-83C0ED0DC994}"/>
              </a:ext>
            </a:extLst>
          </p:cNvPr>
          <p:cNvSpPr/>
          <p:nvPr/>
        </p:nvSpPr>
        <p:spPr>
          <a:xfrm>
            <a:off x="9927571" y="8538852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4" name="Flèche : pentagone 32">
            <a:extLst>
              <a:ext uri="{FF2B5EF4-FFF2-40B4-BE49-F238E27FC236}">
                <a16:creationId xmlns:a16="http://schemas.microsoft.com/office/drawing/2014/main" id="{AF9E42AE-47F4-463E-98D2-BCEFE3559F9C}"/>
              </a:ext>
            </a:extLst>
          </p:cNvPr>
          <p:cNvSpPr/>
          <p:nvPr/>
        </p:nvSpPr>
        <p:spPr>
          <a:xfrm>
            <a:off x="10266644" y="8538852"/>
            <a:ext cx="326769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5" name="Flèche : pentagone 44">
            <a:extLst>
              <a:ext uri="{FF2B5EF4-FFF2-40B4-BE49-F238E27FC236}">
                <a16:creationId xmlns:a16="http://schemas.microsoft.com/office/drawing/2014/main" id="{A3093408-9A54-49CD-86C7-B8539E62F273}"/>
              </a:ext>
            </a:extLst>
          </p:cNvPr>
          <p:cNvSpPr/>
          <p:nvPr/>
        </p:nvSpPr>
        <p:spPr>
          <a:xfrm rot="10800000">
            <a:off x="10627551" y="8538852"/>
            <a:ext cx="220631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6" name="Flèche : pentagone 45">
            <a:extLst>
              <a:ext uri="{FF2B5EF4-FFF2-40B4-BE49-F238E27FC236}">
                <a16:creationId xmlns:a16="http://schemas.microsoft.com/office/drawing/2014/main" id="{EFBC31A5-EE92-41CB-86F0-0A4E333153B7}"/>
              </a:ext>
            </a:extLst>
          </p:cNvPr>
          <p:cNvSpPr/>
          <p:nvPr/>
        </p:nvSpPr>
        <p:spPr>
          <a:xfrm rot="10800000">
            <a:off x="10867826" y="8540914"/>
            <a:ext cx="32574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Flèche : pentagone 46">
            <a:extLst>
              <a:ext uri="{FF2B5EF4-FFF2-40B4-BE49-F238E27FC236}">
                <a16:creationId xmlns:a16="http://schemas.microsoft.com/office/drawing/2014/main" id="{1AF15602-25D0-4199-A4C6-D48472908653}"/>
              </a:ext>
            </a:extLst>
          </p:cNvPr>
          <p:cNvSpPr/>
          <p:nvPr/>
        </p:nvSpPr>
        <p:spPr>
          <a:xfrm>
            <a:off x="11221252" y="8539838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Flèche : pentagone 47">
            <a:extLst>
              <a:ext uri="{FF2B5EF4-FFF2-40B4-BE49-F238E27FC236}">
                <a16:creationId xmlns:a16="http://schemas.microsoft.com/office/drawing/2014/main" id="{2090DA96-D6BB-4F2B-BF54-0E1A10439A86}"/>
              </a:ext>
            </a:extLst>
          </p:cNvPr>
          <p:cNvSpPr/>
          <p:nvPr/>
        </p:nvSpPr>
        <p:spPr>
          <a:xfrm>
            <a:off x="11462692" y="8538853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9" name="Flèche : pentagone 48">
            <a:extLst>
              <a:ext uri="{FF2B5EF4-FFF2-40B4-BE49-F238E27FC236}">
                <a16:creationId xmlns:a16="http://schemas.microsoft.com/office/drawing/2014/main" id="{9980C60B-EA66-451E-A9F1-9026AAEDB01B}"/>
              </a:ext>
            </a:extLst>
          </p:cNvPr>
          <p:cNvSpPr/>
          <p:nvPr/>
        </p:nvSpPr>
        <p:spPr>
          <a:xfrm>
            <a:off x="7911742" y="8539838"/>
            <a:ext cx="2206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Flèche : pentagone 49">
            <a:extLst>
              <a:ext uri="{FF2B5EF4-FFF2-40B4-BE49-F238E27FC236}">
                <a16:creationId xmlns:a16="http://schemas.microsoft.com/office/drawing/2014/main" id="{7114663C-D028-45F5-BAD5-0D299F1E3D77}"/>
              </a:ext>
            </a:extLst>
          </p:cNvPr>
          <p:cNvSpPr/>
          <p:nvPr/>
        </p:nvSpPr>
        <p:spPr>
          <a:xfrm>
            <a:off x="8153181" y="8538853"/>
            <a:ext cx="253833" cy="138470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4DB5E67-0226-4B8E-80A3-8A84C70BD8BD}"/>
              </a:ext>
            </a:extLst>
          </p:cNvPr>
          <p:cNvSpPr txBox="1"/>
          <p:nvPr/>
        </p:nvSpPr>
        <p:spPr>
          <a:xfrm>
            <a:off x="8935159" y="8890646"/>
            <a:ext cx="190482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1800" i="1" dirty="0" err="1">
                <a:solidFill>
                  <a:schemeClr val="tx2"/>
                </a:solidFill>
                <a:sym typeface="Wingdings" panose="05000000000000000000" pitchFamily="2" charset="2"/>
              </a:rPr>
              <a:t>Bacterial</a:t>
            </a:r>
            <a:r>
              <a:rPr lang="nl-BE" sz="1800" i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1800" i="1" dirty="0" err="1">
                <a:solidFill>
                  <a:schemeClr val="tx2"/>
                </a:solidFill>
                <a:sym typeface="Wingdings" panose="05000000000000000000" pitchFamily="2" charset="2"/>
              </a:rPr>
              <a:t>contig</a:t>
            </a:r>
            <a:endParaRPr lang="nl-BE" sz="1800" i="1" dirty="0">
              <a:solidFill>
                <a:schemeClr val="tx2"/>
              </a:solidFill>
              <a:sym typeface="Wingdings" panose="05000000000000000000" pitchFamily="2" charset="2"/>
            </a:endParaRPr>
          </a:p>
        </p:txBody>
      </p:sp>
      <p:sp>
        <p:nvSpPr>
          <p:cNvPr id="2" name="Flèche : angle droit 1">
            <a:extLst>
              <a:ext uri="{FF2B5EF4-FFF2-40B4-BE49-F238E27FC236}">
                <a16:creationId xmlns:a16="http://schemas.microsoft.com/office/drawing/2014/main" id="{78F82092-8BA8-486C-9975-F1BC22A52832}"/>
              </a:ext>
            </a:extLst>
          </p:cNvPr>
          <p:cNvSpPr/>
          <p:nvPr/>
        </p:nvSpPr>
        <p:spPr>
          <a:xfrm rot="5400000">
            <a:off x="2134437" y="7372811"/>
            <a:ext cx="1937143" cy="649638"/>
          </a:xfrm>
          <a:prstGeom prst="bentUpArrow">
            <a:avLst/>
          </a:prstGeom>
          <a:blipFill rotWithShape="1">
            <a:blip r:embed="rId9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Flèche : pentagone 27">
            <a:extLst>
              <a:ext uri="{FF2B5EF4-FFF2-40B4-BE49-F238E27FC236}">
                <a16:creationId xmlns:a16="http://schemas.microsoft.com/office/drawing/2014/main" id="{7B6E14E2-7DFE-4D71-86EC-D45AE5218F1E}"/>
              </a:ext>
            </a:extLst>
          </p:cNvPr>
          <p:cNvSpPr/>
          <p:nvPr/>
        </p:nvSpPr>
        <p:spPr>
          <a:xfrm>
            <a:off x="4814188" y="7848598"/>
            <a:ext cx="309587" cy="138469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1" name="Flèche : pentagone 28">
            <a:extLst>
              <a:ext uri="{FF2B5EF4-FFF2-40B4-BE49-F238E27FC236}">
                <a16:creationId xmlns:a16="http://schemas.microsoft.com/office/drawing/2014/main" id="{E6A97F82-CB61-45FF-973C-6D0E49D931C6}"/>
              </a:ext>
            </a:extLst>
          </p:cNvPr>
          <p:cNvSpPr/>
          <p:nvPr/>
        </p:nvSpPr>
        <p:spPr>
          <a:xfrm>
            <a:off x="4835476" y="8121131"/>
            <a:ext cx="326769" cy="138471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2" name="Flèche : pentagone 30">
            <a:extLst>
              <a:ext uri="{FF2B5EF4-FFF2-40B4-BE49-F238E27FC236}">
                <a16:creationId xmlns:a16="http://schemas.microsoft.com/office/drawing/2014/main" id="{70E5D17C-AC76-4DF9-B214-1325F32D8A4F}"/>
              </a:ext>
            </a:extLst>
          </p:cNvPr>
          <p:cNvSpPr/>
          <p:nvPr/>
        </p:nvSpPr>
        <p:spPr>
          <a:xfrm>
            <a:off x="4835476" y="8393666"/>
            <a:ext cx="459321" cy="138471"/>
          </a:xfrm>
          <a:prstGeom prst="homePlat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3E46923F-A9F5-49D0-A495-4DAD33FEAC48}"/>
              </a:ext>
            </a:extLst>
          </p:cNvPr>
          <p:cNvSpPr txBox="1"/>
          <p:nvPr/>
        </p:nvSpPr>
        <p:spPr>
          <a:xfrm>
            <a:off x="4566371" y="8666201"/>
            <a:ext cx="190482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1800" i="1" dirty="0" err="1">
                <a:solidFill>
                  <a:schemeClr val="tx2"/>
                </a:solidFill>
                <a:sym typeface="Wingdings" panose="05000000000000000000" pitchFamily="2" charset="2"/>
              </a:rPr>
              <a:t>Viral</a:t>
            </a:r>
            <a:r>
              <a:rPr lang="nl-BE" sz="1800" i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1800" i="1" dirty="0" err="1">
                <a:solidFill>
                  <a:schemeClr val="tx2"/>
                </a:solidFill>
                <a:sym typeface="Wingdings" panose="05000000000000000000" pitchFamily="2" charset="2"/>
              </a:rPr>
              <a:t>genes</a:t>
            </a:r>
            <a:endParaRPr lang="nl-BE" sz="1800" i="1" dirty="0">
              <a:solidFill>
                <a:schemeClr val="tx2"/>
              </a:solidFill>
              <a:sym typeface="Wingdings" panose="05000000000000000000" pitchFamily="2" charset="2"/>
            </a:endParaRPr>
          </a:p>
        </p:txBody>
      </p:sp>
      <p:sp>
        <p:nvSpPr>
          <p:cNvPr id="84" name="Accolade ouvrante 83">
            <a:extLst>
              <a:ext uri="{FF2B5EF4-FFF2-40B4-BE49-F238E27FC236}">
                <a16:creationId xmlns:a16="http://schemas.microsoft.com/office/drawing/2014/main" id="{5B6C604F-B821-4DBE-9C4A-82DF50A05B2F}"/>
              </a:ext>
            </a:extLst>
          </p:cNvPr>
          <p:cNvSpPr/>
          <p:nvPr/>
        </p:nvSpPr>
        <p:spPr>
          <a:xfrm rot="10800000">
            <a:off x="5812280" y="7603609"/>
            <a:ext cx="345515" cy="1167320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592EDC46-D813-45F3-8374-C258FDD66F87}"/>
              </a:ext>
            </a:extLst>
          </p:cNvPr>
          <p:cNvCxnSpPr>
            <a:cxnSpLocks/>
          </p:cNvCxnSpPr>
          <p:nvPr/>
        </p:nvCxnSpPr>
        <p:spPr>
          <a:xfrm>
            <a:off x="6083508" y="8187269"/>
            <a:ext cx="71071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8746398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31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/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Prophages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in TARA</a:t>
            </a:r>
            <a:endParaRPr lang="fr-FR" sz="1800" dirty="0">
              <a:solidFill>
                <a:srgbClr val="6CA62C"/>
              </a:solidFill>
            </a:endParaRPr>
          </a:p>
        </p:txBody>
      </p:sp>
      <p:graphicFrame>
        <p:nvGraphicFramePr>
          <p:cNvPr id="40" name="Tableau 39">
            <a:extLst>
              <a:ext uri="{FF2B5EF4-FFF2-40B4-BE49-F238E27FC236}">
                <a16:creationId xmlns:a16="http://schemas.microsoft.com/office/drawing/2014/main" id="{E1137682-2EB8-48B4-93A4-22509E729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87371"/>
              </p:ext>
            </p:extLst>
          </p:nvPr>
        </p:nvGraphicFramePr>
        <p:xfrm>
          <a:off x="1005841" y="2853576"/>
          <a:ext cx="11247123" cy="2023224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594857">
                  <a:extLst>
                    <a:ext uri="{9D8B030D-6E8A-4147-A177-3AD203B41FA5}">
                      <a16:colId xmlns:a16="http://schemas.microsoft.com/office/drawing/2014/main" val="4184925821"/>
                    </a:ext>
                  </a:extLst>
                </a:gridCol>
                <a:gridCol w="1463123">
                  <a:extLst>
                    <a:ext uri="{9D8B030D-6E8A-4147-A177-3AD203B41FA5}">
                      <a16:colId xmlns:a16="http://schemas.microsoft.com/office/drawing/2014/main" val="3308628407"/>
                    </a:ext>
                  </a:extLst>
                </a:gridCol>
                <a:gridCol w="1332670">
                  <a:extLst>
                    <a:ext uri="{9D8B030D-6E8A-4147-A177-3AD203B41FA5}">
                      <a16:colId xmlns:a16="http://schemas.microsoft.com/office/drawing/2014/main" val="1825929857"/>
                    </a:ext>
                  </a:extLst>
                </a:gridCol>
                <a:gridCol w="1464403">
                  <a:extLst>
                    <a:ext uri="{9D8B030D-6E8A-4147-A177-3AD203B41FA5}">
                      <a16:colId xmlns:a16="http://schemas.microsoft.com/office/drawing/2014/main" val="366215715"/>
                    </a:ext>
                  </a:extLst>
                </a:gridCol>
                <a:gridCol w="1332670">
                  <a:extLst>
                    <a:ext uri="{9D8B030D-6E8A-4147-A177-3AD203B41FA5}">
                      <a16:colId xmlns:a16="http://schemas.microsoft.com/office/drawing/2014/main" val="2482983912"/>
                    </a:ext>
                  </a:extLst>
                </a:gridCol>
                <a:gridCol w="1332670">
                  <a:extLst>
                    <a:ext uri="{9D8B030D-6E8A-4147-A177-3AD203B41FA5}">
                      <a16:colId xmlns:a16="http://schemas.microsoft.com/office/drawing/2014/main" val="4145299588"/>
                    </a:ext>
                  </a:extLst>
                </a:gridCol>
                <a:gridCol w="1332670">
                  <a:extLst>
                    <a:ext uri="{9D8B030D-6E8A-4147-A177-3AD203B41FA5}">
                      <a16:colId xmlns:a16="http://schemas.microsoft.com/office/drawing/2014/main" val="2923320777"/>
                    </a:ext>
                  </a:extLst>
                </a:gridCol>
                <a:gridCol w="1394060">
                  <a:extLst>
                    <a:ext uri="{9D8B030D-6E8A-4147-A177-3AD203B41FA5}">
                      <a16:colId xmlns:a16="http://schemas.microsoft.com/office/drawing/2014/main" val="3590350367"/>
                    </a:ext>
                  </a:extLst>
                </a:gridCol>
              </a:tblGrid>
              <a:tr h="15230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Number of TARA genes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Number of defense genes BLAST &amp; </a:t>
                      </a:r>
                      <a:r>
                        <a:rPr lang="en-US" sz="1600" dirty="0" err="1">
                          <a:effectLst/>
                        </a:rPr>
                        <a:t>Padloc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Number of defense genes BLAST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Number of defense genes Padloc</a:t>
                      </a:r>
                      <a:endParaRPr lang="fr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Number of prophage genes</a:t>
                      </a:r>
                      <a:endParaRPr lang="fr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Number of prophage genes by </a:t>
                      </a:r>
                      <a:r>
                        <a:rPr lang="en-US" sz="1600" dirty="0" err="1">
                          <a:effectLst/>
                        </a:rPr>
                        <a:t>Virsorter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Number of prophage genes by PHROG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Number of defends genes in prophages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9047882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153.940.861</a:t>
                      </a:r>
                      <a:endParaRPr lang="fr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11.297.931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1.383.829</a:t>
                      </a:r>
                      <a:endParaRPr lang="fr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10.227.402</a:t>
                      </a:r>
                      <a:endParaRPr lang="fr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5.562.437</a:t>
                      </a:r>
                      <a:endParaRPr lang="fr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3.809.940</a:t>
                      </a:r>
                      <a:endParaRPr lang="fr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1.752.497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510.388</a:t>
                      </a:r>
                      <a:endParaRPr lang="fr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8254606"/>
                  </a:ext>
                </a:extLst>
              </a:tr>
            </a:tbl>
          </a:graphicData>
        </a:graphic>
      </p:graphicFrame>
      <p:sp>
        <p:nvSpPr>
          <p:cNvPr id="46" name="ZoneTexte 45">
            <a:extLst>
              <a:ext uri="{FF2B5EF4-FFF2-40B4-BE49-F238E27FC236}">
                <a16:creationId xmlns:a16="http://schemas.microsoft.com/office/drawing/2014/main" id="{6CC5928B-4EF4-4230-82FB-E6C12C4FFB47}"/>
              </a:ext>
            </a:extLst>
          </p:cNvPr>
          <p:cNvSpPr txBox="1"/>
          <p:nvPr/>
        </p:nvSpPr>
        <p:spPr>
          <a:xfrm>
            <a:off x="3871176" y="6096025"/>
            <a:ext cx="5516451" cy="1703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 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9.17 % of </a:t>
            </a:r>
            <a:r>
              <a:rPr lang="fr-FR" sz="1600" b="1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 in prophage are </a:t>
            </a:r>
            <a:r>
              <a:rPr lang="fr-FR" sz="1600" b="1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defense</a:t>
            </a:r>
            <a:r>
              <a:rPr lang="fr-FR" sz="1600" b="1" dirty="0">
                <a:latin typeface="Century Gothic" panose="020B0502020202020204" pitchFamily="34" charset="0"/>
                <a:sym typeface="Wingdings" panose="05000000000000000000" pitchFamily="2" charset="2"/>
              </a:rPr>
              <a:t>           	 system </a:t>
            </a:r>
            <a:r>
              <a:rPr lang="fr-FR" sz="1600" b="1" dirty="0" err="1">
                <a:latin typeface="Century Gothic" panose="020B0502020202020204" pitchFamily="34" charset="0"/>
                <a:sym typeface="Wingdings" panose="05000000000000000000" pitchFamily="2" charset="2"/>
              </a:rPr>
              <a:t>genes</a:t>
            </a:r>
            <a:endParaRPr lang="fr-FR" sz="1600" b="1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16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latin typeface="Century Gothic" panose="020B0502020202020204" pitchFamily="34" charset="0"/>
                <a:sym typeface="Wingdings" panose="05000000000000000000" pitchFamily="2" charset="2"/>
              </a:rPr>
              <a:t>		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latin typeface="Century Gothic" panose="020B0502020202020204" pitchFamily="34" charset="0"/>
                <a:sym typeface="Wingdings" panose="05000000000000000000" pitchFamily="2" charset="2"/>
              </a:rPr>
              <a:t>	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12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412229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31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737591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05A05-08B7-4F60-A0B1-D8DAE7DC10CC}"/>
              </a:ext>
            </a:extLst>
          </p:cNvPr>
          <p:cNvSpPr txBox="1"/>
          <p:nvPr/>
        </p:nvSpPr>
        <p:spPr>
          <a:xfrm>
            <a:off x="225767" y="4099887"/>
            <a:ext cx="245961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610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candidates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</a:p>
          <a:p>
            <a:pPr lvl="1" indent="0"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(610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unknown</a:t>
            </a:r>
            <a:endParaRPr lang="nl-BE" sz="20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 indent="0"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expressed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genes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) in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64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contigs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	</a:t>
            </a:r>
            <a:endParaRPr lang="fr-FR" sz="1400" dirty="0">
              <a:solidFill>
                <a:schemeClr val="tx2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3004A42-1727-4814-841B-F1688B5556DC}"/>
              </a:ext>
            </a:extLst>
          </p:cNvPr>
          <p:cNvCxnSpPr>
            <a:cxnSpLocks/>
          </p:cNvCxnSpPr>
          <p:nvPr/>
        </p:nvCxnSpPr>
        <p:spPr>
          <a:xfrm flipH="1" flipV="1">
            <a:off x="3872477" y="2082531"/>
            <a:ext cx="16927" cy="5721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4228E7A-AEAE-4913-8520-70409AE0FAAA}"/>
              </a:ext>
            </a:extLst>
          </p:cNvPr>
          <p:cNvCxnSpPr>
            <a:cxnSpLocks/>
          </p:cNvCxnSpPr>
          <p:nvPr/>
        </p:nvCxnSpPr>
        <p:spPr>
          <a:xfrm>
            <a:off x="8904166" y="4954930"/>
            <a:ext cx="92964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EF6C26D-FB3D-40DF-B3BB-2908B1AD8BBC}"/>
              </a:ext>
            </a:extLst>
          </p:cNvPr>
          <p:cNvCxnSpPr>
            <a:cxnSpLocks/>
          </p:cNvCxnSpPr>
          <p:nvPr/>
        </p:nvCxnSpPr>
        <p:spPr>
          <a:xfrm flipH="1">
            <a:off x="2685385" y="4954930"/>
            <a:ext cx="117693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05D4B56-A0C0-409B-B10E-2F05B3E42ED7}"/>
              </a:ext>
            </a:extLst>
          </p:cNvPr>
          <p:cNvSpPr txBox="1"/>
          <p:nvPr/>
        </p:nvSpPr>
        <p:spPr>
          <a:xfrm>
            <a:off x="4676707" y="1877346"/>
            <a:ext cx="26868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 algn="l" rtl="0" latinLnBrk="1" hangingPunct="0"/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Contig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figure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	</a:t>
            </a:r>
            <a:endParaRPr lang="fr-FR" sz="1400" dirty="0">
              <a:solidFill>
                <a:schemeClr val="tx2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2FD6F78-5AEB-46A6-A093-A44078017532}"/>
              </a:ext>
            </a:extLst>
          </p:cNvPr>
          <p:cNvCxnSpPr>
            <a:cxnSpLocks/>
          </p:cNvCxnSpPr>
          <p:nvPr/>
        </p:nvCxnSpPr>
        <p:spPr>
          <a:xfrm flipH="1">
            <a:off x="3872477" y="4533920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F6B63676-AA4F-4D7E-AF7E-DFCC47B3BED8}"/>
              </a:ext>
            </a:extLst>
          </p:cNvPr>
          <p:cNvSpPr txBox="1"/>
          <p:nvPr/>
        </p:nvSpPr>
        <p:spPr>
          <a:xfrm>
            <a:off x="4676708" y="2681458"/>
            <a:ext cx="283706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 algn="l" rtl="0" latinLnBrk="1" hangingPunct="0"/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Operon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detection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	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9D6574E-6C93-4390-8C16-FF4B2F03C567}"/>
              </a:ext>
            </a:extLst>
          </p:cNvPr>
          <p:cNvSpPr txBox="1"/>
          <p:nvPr/>
        </p:nvSpPr>
        <p:spPr>
          <a:xfrm>
            <a:off x="4694453" y="5101130"/>
            <a:ext cx="409092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BLAST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vs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all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TARA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sequences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	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D818D4C-9E94-4160-9E9A-FFB9759DDB5E}"/>
              </a:ext>
            </a:extLst>
          </p:cNvPr>
          <p:cNvSpPr txBox="1"/>
          <p:nvPr/>
        </p:nvSpPr>
        <p:spPr>
          <a:xfrm>
            <a:off x="4771765" y="4202838"/>
            <a:ext cx="283706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Gene order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conservation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with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MMSEQ	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A1C909A-C87D-49C8-9E2B-55A519AAA365}"/>
              </a:ext>
            </a:extLst>
          </p:cNvPr>
          <p:cNvSpPr txBox="1"/>
          <p:nvPr/>
        </p:nvSpPr>
        <p:spPr>
          <a:xfrm>
            <a:off x="4713444" y="6622508"/>
            <a:ext cx="283706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Gene order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conservation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with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FLAGS	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F8B27E-9A6D-4E6B-98A9-77059348FD98}"/>
              </a:ext>
            </a:extLst>
          </p:cNvPr>
          <p:cNvSpPr txBox="1"/>
          <p:nvPr/>
        </p:nvSpPr>
        <p:spPr>
          <a:xfrm>
            <a:off x="9977206" y="4608778"/>
            <a:ext cx="270539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 algn="l" rtl="0" latinLnBrk="1" hangingPunct="0"/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Selection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of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candidates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	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F21A1E1-BCED-4570-A6A7-D38E933DD0B0}"/>
              </a:ext>
            </a:extLst>
          </p:cNvPr>
          <p:cNvSpPr txBox="1"/>
          <p:nvPr/>
        </p:nvSpPr>
        <p:spPr>
          <a:xfrm>
            <a:off x="4694453" y="3352282"/>
            <a:ext cx="283706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 algn="l" rtl="0" latinLnBrk="1" hangingPunct="0"/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Functionnal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annotation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 of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neighbor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genes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083D5F1-0163-4CCC-9CAC-7150D67FE686}"/>
              </a:ext>
            </a:extLst>
          </p:cNvPr>
          <p:cNvSpPr txBox="1"/>
          <p:nvPr/>
        </p:nvSpPr>
        <p:spPr>
          <a:xfrm>
            <a:off x="4780571" y="7520800"/>
            <a:ext cx="283706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 algn="l" rtl="0" latinLnBrk="1" hangingPunct="0"/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Alphafold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&amp; DALI</a:t>
            </a:r>
            <a:endParaRPr lang="fr-FR" sz="1400" dirty="0">
              <a:solidFill>
                <a:schemeClr val="tx2"/>
              </a:solidFill>
            </a:endParaRP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C4A503C-3E47-43C7-AB83-856DF0122697}"/>
              </a:ext>
            </a:extLst>
          </p:cNvPr>
          <p:cNvCxnSpPr>
            <a:cxnSpLocks/>
          </p:cNvCxnSpPr>
          <p:nvPr/>
        </p:nvCxnSpPr>
        <p:spPr>
          <a:xfrm flipH="1">
            <a:off x="3882638" y="5352866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1C4A7F6-6C7F-47F0-A6DB-EBB863432F4D}"/>
              </a:ext>
            </a:extLst>
          </p:cNvPr>
          <p:cNvCxnSpPr>
            <a:cxnSpLocks/>
          </p:cNvCxnSpPr>
          <p:nvPr/>
        </p:nvCxnSpPr>
        <p:spPr>
          <a:xfrm flipH="1">
            <a:off x="3852155" y="3711355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975F403-2CB0-4F61-850E-8565713C7E35}"/>
              </a:ext>
            </a:extLst>
          </p:cNvPr>
          <p:cNvCxnSpPr>
            <a:cxnSpLocks/>
          </p:cNvCxnSpPr>
          <p:nvPr/>
        </p:nvCxnSpPr>
        <p:spPr>
          <a:xfrm flipH="1">
            <a:off x="3857108" y="2892409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3932580-9F6C-4B98-8DF1-EC5059ABBEA3}"/>
              </a:ext>
            </a:extLst>
          </p:cNvPr>
          <p:cNvCxnSpPr>
            <a:cxnSpLocks/>
          </p:cNvCxnSpPr>
          <p:nvPr/>
        </p:nvCxnSpPr>
        <p:spPr>
          <a:xfrm flipH="1">
            <a:off x="3852155" y="2082531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7FBAFD5-F09C-4862-8584-95C090DE4857}"/>
              </a:ext>
            </a:extLst>
          </p:cNvPr>
          <p:cNvCxnSpPr>
            <a:cxnSpLocks/>
          </p:cNvCxnSpPr>
          <p:nvPr/>
        </p:nvCxnSpPr>
        <p:spPr>
          <a:xfrm flipH="1">
            <a:off x="3899468" y="7798050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4915719-6599-496D-BF6D-E807930EE27F}"/>
              </a:ext>
            </a:extLst>
          </p:cNvPr>
          <p:cNvCxnSpPr>
            <a:cxnSpLocks/>
          </p:cNvCxnSpPr>
          <p:nvPr/>
        </p:nvCxnSpPr>
        <p:spPr>
          <a:xfrm flipH="1">
            <a:off x="3885242" y="6981581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64F945C8-A302-41DC-BE77-6620D5B724E0}"/>
              </a:ext>
            </a:extLst>
          </p:cNvPr>
          <p:cNvCxnSpPr>
            <a:cxnSpLocks/>
          </p:cNvCxnSpPr>
          <p:nvPr/>
        </p:nvCxnSpPr>
        <p:spPr>
          <a:xfrm flipH="1">
            <a:off x="3890195" y="6162635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2575A649-1719-43DE-A13B-2296B55888FD}"/>
              </a:ext>
            </a:extLst>
          </p:cNvPr>
          <p:cNvCxnSpPr>
            <a:cxnSpLocks/>
          </p:cNvCxnSpPr>
          <p:nvPr/>
        </p:nvCxnSpPr>
        <p:spPr>
          <a:xfrm flipH="1" flipV="1">
            <a:off x="8904166" y="2082531"/>
            <a:ext cx="16927" cy="5721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17C82CEE-9194-4DB4-965A-B273469429EB}"/>
              </a:ext>
            </a:extLst>
          </p:cNvPr>
          <p:cNvCxnSpPr>
            <a:cxnSpLocks/>
          </p:cNvCxnSpPr>
          <p:nvPr/>
        </p:nvCxnSpPr>
        <p:spPr>
          <a:xfrm flipH="1">
            <a:off x="8159581" y="4533920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3D00ECA-9297-4DEF-8D7A-02AB393D64E0}"/>
              </a:ext>
            </a:extLst>
          </p:cNvPr>
          <p:cNvCxnSpPr>
            <a:cxnSpLocks/>
          </p:cNvCxnSpPr>
          <p:nvPr/>
        </p:nvCxnSpPr>
        <p:spPr>
          <a:xfrm flipH="1">
            <a:off x="8169742" y="5352866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3EA2FB1D-1AA7-484D-926B-40EE06130A69}"/>
              </a:ext>
            </a:extLst>
          </p:cNvPr>
          <p:cNvCxnSpPr>
            <a:cxnSpLocks/>
          </p:cNvCxnSpPr>
          <p:nvPr/>
        </p:nvCxnSpPr>
        <p:spPr>
          <a:xfrm flipH="1">
            <a:off x="8139259" y="3711355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A7D0F31D-A8E2-4A44-BE2C-DF51F88341E6}"/>
              </a:ext>
            </a:extLst>
          </p:cNvPr>
          <p:cNvCxnSpPr>
            <a:cxnSpLocks/>
          </p:cNvCxnSpPr>
          <p:nvPr/>
        </p:nvCxnSpPr>
        <p:spPr>
          <a:xfrm flipH="1">
            <a:off x="8144212" y="2892409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7E6DAA3-CB0E-4080-AD43-6F0BD72B6FC5}"/>
              </a:ext>
            </a:extLst>
          </p:cNvPr>
          <p:cNvCxnSpPr>
            <a:cxnSpLocks/>
          </p:cNvCxnSpPr>
          <p:nvPr/>
        </p:nvCxnSpPr>
        <p:spPr>
          <a:xfrm flipH="1">
            <a:off x="8139259" y="2082531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57F5347B-71F4-47BF-9957-31654257F35C}"/>
              </a:ext>
            </a:extLst>
          </p:cNvPr>
          <p:cNvCxnSpPr>
            <a:cxnSpLocks/>
          </p:cNvCxnSpPr>
          <p:nvPr/>
        </p:nvCxnSpPr>
        <p:spPr>
          <a:xfrm flipH="1">
            <a:off x="8186572" y="7798050"/>
            <a:ext cx="71759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1663B87-DAE5-4DC0-8146-44C4F8632472}"/>
              </a:ext>
            </a:extLst>
          </p:cNvPr>
          <p:cNvCxnSpPr>
            <a:cxnSpLocks/>
          </p:cNvCxnSpPr>
          <p:nvPr/>
        </p:nvCxnSpPr>
        <p:spPr>
          <a:xfrm flipH="1">
            <a:off x="8172346" y="6981581"/>
            <a:ext cx="777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2ED40306-B289-4B6E-8DDF-4F7B62572F0F}"/>
              </a:ext>
            </a:extLst>
          </p:cNvPr>
          <p:cNvCxnSpPr>
            <a:cxnSpLocks/>
          </p:cNvCxnSpPr>
          <p:nvPr/>
        </p:nvCxnSpPr>
        <p:spPr>
          <a:xfrm flipH="1">
            <a:off x="8177299" y="6162635"/>
            <a:ext cx="7268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3156725D-9706-4FF2-BBE8-D9914E45DBB7}"/>
              </a:ext>
            </a:extLst>
          </p:cNvPr>
          <p:cNvSpPr txBox="1"/>
          <p:nvPr/>
        </p:nvSpPr>
        <p:spPr>
          <a:xfrm>
            <a:off x="4694453" y="5951192"/>
            <a:ext cx="409092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OMRGCV2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abundance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	</a:t>
            </a:r>
            <a:endParaRPr lang="fr-F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13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Bacterial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defense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against</a:t>
            </a:r>
            <a:r>
              <a:rPr lang="fr-FR" sz="3200" dirty="0">
                <a:solidFill>
                  <a:srgbClr val="92D050"/>
                </a:solidFill>
              </a:rPr>
              <a:t> phages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07FCE0-30B7-2D47-B754-47518E286407}"/>
              </a:ext>
            </a:extLst>
          </p:cNvPr>
          <p:cNvSpPr txBox="1"/>
          <p:nvPr/>
        </p:nvSpPr>
        <p:spPr>
          <a:xfrm>
            <a:off x="0" y="9432371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dirty="0"/>
              <a:t>A. </a:t>
            </a:r>
            <a:r>
              <a:rPr lang="en-US" sz="1200" dirty="0" err="1"/>
              <a:t>Bernheim</a:t>
            </a:r>
            <a:r>
              <a:rPr lang="en-US" sz="1200" dirty="0"/>
              <a:t> and R. </a:t>
            </a:r>
            <a:r>
              <a:rPr lang="en-US" sz="1200" dirty="0" err="1"/>
              <a:t>Sorek</a:t>
            </a:r>
            <a:r>
              <a:rPr lang="en-US" sz="1200" dirty="0"/>
              <a:t>, “The pan-immune system of bacteria: antiviral </a:t>
            </a:r>
            <a:r>
              <a:rPr lang="en-US" sz="1200" dirty="0" err="1"/>
              <a:t>defence</a:t>
            </a:r>
            <a:r>
              <a:rPr lang="en-US" sz="1200" dirty="0"/>
              <a:t> as a community resource,” </a:t>
            </a:r>
            <a:r>
              <a:rPr lang="en-US" sz="1200" i="1" dirty="0"/>
              <a:t>Nat. Rev. Microbiol.</a:t>
            </a:r>
            <a:r>
              <a:rPr lang="en-US" sz="1200" dirty="0"/>
              <a:t>, 2019.</a:t>
            </a:r>
            <a:r>
              <a:rPr lang="fr-BE" sz="1200" dirty="0"/>
              <a:t> 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BFBC86-21BD-42F5-BC8F-731DC5615E44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2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34CD96F-AD4E-4477-AD30-F8D1EC436F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75" y="1984485"/>
            <a:ext cx="7853231" cy="702146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0C58D7-3D9C-49C3-A07C-DF1D31A46FB9}"/>
              </a:ext>
            </a:extLst>
          </p:cNvPr>
          <p:cNvSpPr/>
          <p:nvPr/>
        </p:nvSpPr>
        <p:spPr>
          <a:xfrm>
            <a:off x="3698379" y="5793393"/>
            <a:ext cx="2978926" cy="11772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1DFA41-E5CF-4CE1-BB76-65B747A962DA}"/>
              </a:ext>
            </a:extLst>
          </p:cNvPr>
          <p:cNvSpPr/>
          <p:nvPr/>
        </p:nvSpPr>
        <p:spPr>
          <a:xfrm>
            <a:off x="11347104" y="2857121"/>
            <a:ext cx="1490472" cy="3795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Bacterium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DD85D0-87E8-4324-9317-814651D4AF98}"/>
              </a:ext>
            </a:extLst>
          </p:cNvPr>
          <p:cNvSpPr/>
          <p:nvPr/>
        </p:nvSpPr>
        <p:spPr>
          <a:xfrm>
            <a:off x="11219519" y="3310742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Adsorption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inhibition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64ADAF-10F4-449B-8A8C-D9666D413933}"/>
              </a:ext>
            </a:extLst>
          </p:cNvPr>
          <p:cNvSpPr/>
          <p:nvPr/>
        </p:nvSpPr>
        <p:spPr>
          <a:xfrm>
            <a:off x="11219519" y="5016991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Injection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blocking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8AA50D-1A9E-4864-9FB6-15C100A54B49}"/>
              </a:ext>
            </a:extLst>
          </p:cNvPr>
          <p:cNvSpPr/>
          <p:nvPr/>
        </p:nvSpPr>
        <p:spPr>
          <a:xfrm>
            <a:off x="11219519" y="7070691"/>
            <a:ext cx="1490472" cy="5334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Restriction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chemeClr val="tx1"/>
                </a:solidFill>
              </a:rPr>
              <a:t>Modification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AFB355-1A0D-47B8-8DFD-BCA831288C4E}"/>
              </a:ext>
            </a:extLst>
          </p:cNvPr>
          <p:cNvSpPr/>
          <p:nvPr/>
        </p:nvSpPr>
        <p:spPr>
          <a:xfrm>
            <a:off x="8839031" y="6941480"/>
            <a:ext cx="990081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CRISPRs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D9C2C2-BE24-45EB-9CB2-0EB7DFAE1B70}"/>
              </a:ext>
            </a:extLst>
          </p:cNvPr>
          <p:cNvSpPr/>
          <p:nvPr/>
        </p:nvSpPr>
        <p:spPr>
          <a:xfrm>
            <a:off x="4575832" y="6326054"/>
            <a:ext cx="2075715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chemeClr val="tx1"/>
                </a:solidFill>
              </a:rPr>
              <a:t>A</a:t>
            </a: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bortive infection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48F73E-C1FE-43CC-BA03-EEF77411D44B}"/>
              </a:ext>
            </a:extLst>
          </p:cNvPr>
          <p:cNvSpPr/>
          <p:nvPr/>
        </p:nvSpPr>
        <p:spPr>
          <a:xfrm>
            <a:off x="9829112" y="4927554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Attachment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B162B6-EB5F-48A7-946D-2EAF5ED110FC}"/>
              </a:ext>
            </a:extLst>
          </p:cNvPr>
          <p:cNvSpPr/>
          <p:nvPr/>
        </p:nvSpPr>
        <p:spPr>
          <a:xfrm>
            <a:off x="9829112" y="6645817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DNA injection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8610D8-D53A-415A-8BA6-0F6082CECAE6}"/>
              </a:ext>
            </a:extLst>
          </p:cNvPr>
          <p:cNvSpPr/>
          <p:nvPr/>
        </p:nvSpPr>
        <p:spPr>
          <a:xfrm>
            <a:off x="8655790" y="8562148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 err="1">
                <a:solidFill>
                  <a:schemeClr val="tx1"/>
                </a:solidFill>
              </a:rPr>
              <a:t>Replication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3239F-1088-4BF5-9C3F-968308E6D7C8}"/>
              </a:ext>
            </a:extLst>
          </p:cNvPr>
          <p:cNvSpPr/>
          <p:nvPr/>
        </p:nvSpPr>
        <p:spPr>
          <a:xfrm>
            <a:off x="7348559" y="6623289"/>
            <a:ext cx="1307231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solidFill>
                  <a:schemeClr val="tx1"/>
                </a:solidFill>
              </a:rPr>
              <a:t>Transcription and translation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4F5FB7-791C-4114-BF1A-DB3C7F603325}"/>
              </a:ext>
            </a:extLst>
          </p:cNvPr>
          <p:cNvSpPr/>
          <p:nvPr/>
        </p:nvSpPr>
        <p:spPr>
          <a:xfrm>
            <a:off x="7324473" y="4935896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Assembly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8287A4-05D5-4979-852F-1928C62BA48B}"/>
              </a:ext>
            </a:extLst>
          </p:cNvPr>
          <p:cNvSpPr/>
          <p:nvPr/>
        </p:nvSpPr>
        <p:spPr>
          <a:xfrm>
            <a:off x="7286664" y="3586770"/>
            <a:ext cx="1262822" cy="2872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Lysis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Cadre 40">
            <a:extLst>
              <a:ext uri="{FF2B5EF4-FFF2-40B4-BE49-F238E27FC236}">
                <a16:creationId xmlns:a16="http://schemas.microsoft.com/office/drawing/2014/main" id="{767D8257-735C-4719-A83A-EEB2E34211DA}"/>
              </a:ext>
            </a:extLst>
          </p:cNvPr>
          <p:cNvSpPr/>
          <p:nvPr/>
        </p:nvSpPr>
        <p:spPr>
          <a:xfrm>
            <a:off x="997163" y="2303155"/>
            <a:ext cx="4498209" cy="946367"/>
          </a:xfrm>
          <a:prstGeom prst="frame">
            <a:avLst>
              <a:gd name="adj1" fmla="val 8784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0A5C285-8010-43D4-B690-3E1B5B194B7D}"/>
              </a:ext>
            </a:extLst>
          </p:cNvPr>
          <p:cNvSpPr txBox="1"/>
          <p:nvPr/>
        </p:nvSpPr>
        <p:spPr>
          <a:xfrm>
            <a:off x="1072686" y="2374776"/>
            <a:ext cx="442268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Systems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targeting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the </a:t>
            </a:r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beginning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</a:p>
          <a:p>
            <a:pPr rtl="0" latinLnBrk="1" hangingPunct="0"/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of the infection cycle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3BD9274-9642-45AF-A9AC-B402CDCCC8D6}"/>
              </a:ext>
            </a:extLst>
          </p:cNvPr>
          <p:cNvSpPr txBox="1"/>
          <p:nvPr/>
        </p:nvSpPr>
        <p:spPr>
          <a:xfrm>
            <a:off x="1089458" y="3595990"/>
            <a:ext cx="360859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Nucleic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acid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degradation</a:t>
            </a:r>
            <a:r>
              <a:rPr lang="fr-FR" sz="2400" dirty="0">
                <a:solidFill>
                  <a:schemeClr val="tx2"/>
                </a:solidFill>
                <a:sym typeface="Wingdings" pitchFamily="2" charset="2"/>
              </a:rPr>
              <a:t> </a:t>
            </a:r>
          </a:p>
          <a:p>
            <a:pPr rtl="0" latinLnBrk="1" hangingPunct="0"/>
            <a:r>
              <a:rPr lang="fr-FR" sz="2400" dirty="0" err="1">
                <a:solidFill>
                  <a:schemeClr val="tx2"/>
                </a:solidFill>
                <a:sym typeface="Wingdings" pitchFamily="2" charset="2"/>
              </a:rPr>
              <a:t>systems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44" name="Cadre 43">
            <a:extLst>
              <a:ext uri="{FF2B5EF4-FFF2-40B4-BE49-F238E27FC236}">
                <a16:creationId xmlns:a16="http://schemas.microsoft.com/office/drawing/2014/main" id="{40BABF6B-E23F-4270-99AC-110F88E3D425}"/>
              </a:ext>
            </a:extLst>
          </p:cNvPr>
          <p:cNvSpPr/>
          <p:nvPr/>
        </p:nvSpPr>
        <p:spPr>
          <a:xfrm>
            <a:off x="966041" y="3543434"/>
            <a:ext cx="3732011" cy="946367"/>
          </a:xfrm>
          <a:prstGeom prst="frame">
            <a:avLst>
              <a:gd name="adj1" fmla="val 8784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D077170-512D-4543-AAE4-4FA1B2924DE4}"/>
              </a:ext>
            </a:extLst>
          </p:cNvPr>
          <p:cNvSpPr txBox="1"/>
          <p:nvPr/>
        </p:nvSpPr>
        <p:spPr>
          <a:xfrm>
            <a:off x="1427355" y="4928352"/>
            <a:ext cx="287162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Wingdings" pitchFamily="2" charset="2"/>
              </a:rPr>
              <a:t>Cell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Wingdings" pitchFamily="2" charset="2"/>
              </a:rPr>
              <a:t> suicide system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Cadre 45">
            <a:extLst>
              <a:ext uri="{FF2B5EF4-FFF2-40B4-BE49-F238E27FC236}">
                <a16:creationId xmlns:a16="http://schemas.microsoft.com/office/drawing/2014/main" id="{BE0119BB-2CD2-4C9B-9183-1C42A89999A9}"/>
              </a:ext>
            </a:extLst>
          </p:cNvPr>
          <p:cNvSpPr/>
          <p:nvPr/>
        </p:nvSpPr>
        <p:spPr>
          <a:xfrm>
            <a:off x="997163" y="4691131"/>
            <a:ext cx="3700889" cy="946367"/>
          </a:xfrm>
          <a:prstGeom prst="frame">
            <a:avLst>
              <a:gd name="adj1" fmla="val 8784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Cadre 46">
            <a:extLst>
              <a:ext uri="{FF2B5EF4-FFF2-40B4-BE49-F238E27FC236}">
                <a16:creationId xmlns:a16="http://schemas.microsoft.com/office/drawing/2014/main" id="{8BF878B6-3D9C-4AE8-9EFD-B3474F34BD52}"/>
              </a:ext>
            </a:extLst>
          </p:cNvPr>
          <p:cNvSpPr/>
          <p:nvPr/>
        </p:nvSpPr>
        <p:spPr>
          <a:xfrm>
            <a:off x="11106975" y="3304075"/>
            <a:ext cx="1302438" cy="546812"/>
          </a:xfrm>
          <a:prstGeom prst="frame">
            <a:avLst>
              <a:gd name="adj1" fmla="val 14951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Cadre 47">
            <a:extLst>
              <a:ext uri="{FF2B5EF4-FFF2-40B4-BE49-F238E27FC236}">
                <a16:creationId xmlns:a16="http://schemas.microsoft.com/office/drawing/2014/main" id="{5E61A6C7-4ABF-4F26-B159-36FD8D3988C3}"/>
              </a:ext>
            </a:extLst>
          </p:cNvPr>
          <p:cNvSpPr/>
          <p:nvPr/>
        </p:nvSpPr>
        <p:spPr>
          <a:xfrm>
            <a:off x="11095726" y="5016744"/>
            <a:ext cx="1302438" cy="546812"/>
          </a:xfrm>
          <a:prstGeom prst="frame">
            <a:avLst>
              <a:gd name="adj1" fmla="val 14951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Cadre 48">
            <a:extLst>
              <a:ext uri="{FF2B5EF4-FFF2-40B4-BE49-F238E27FC236}">
                <a16:creationId xmlns:a16="http://schemas.microsoft.com/office/drawing/2014/main" id="{6F2C7831-8878-4148-848B-19339555E067}"/>
              </a:ext>
            </a:extLst>
          </p:cNvPr>
          <p:cNvSpPr/>
          <p:nvPr/>
        </p:nvSpPr>
        <p:spPr>
          <a:xfrm>
            <a:off x="11106975" y="6980835"/>
            <a:ext cx="1227570" cy="714362"/>
          </a:xfrm>
          <a:prstGeom prst="frame">
            <a:avLst>
              <a:gd name="adj1" fmla="val 8784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Cadre 49">
            <a:extLst>
              <a:ext uri="{FF2B5EF4-FFF2-40B4-BE49-F238E27FC236}">
                <a16:creationId xmlns:a16="http://schemas.microsoft.com/office/drawing/2014/main" id="{B2130E29-BE40-4044-9310-05AA41C93874}"/>
              </a:ext>
            </a:extLst>
          </p:cNvPr>
          <p:cNvSpPr/>
          <p:nvPr/>
        </p:nvSpPr>
        <p:spPr>
          <a:xfrm>
            <a:off x="8616880" y="6904033"/>
            <a:ext cx="1212232" cy="383667"/>
          </a:xfrm>
          <a:prstGeom prst="frame">
            <a:avLst>
              <a:gd name="adj1" fmla="val 8784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Cadre 50">
            <a:extLst>
              <a:ext uri="{FF2B5EF4-FFF2-40B4-BE49-F238E27FC236}">
                <a16:creationId xmlns:a16="http://schemas.microsoft.com/office/drawing/2014/main" id="{03DC6023-4D90-4D1F-9A2D-768ADDD23EEF}"/>
              </a:ext>
            </a:extLst>
          </p:cNvPr>
          <p:cNvSpPr/>
          <p:nvPr/>
        </p:nvSpPr>
        <p:spPr>
          <a:xfrm>
            <a:off x="5048514" y="6070180"/>
            <a:ext cx="1687626" cy="833853"/>
          </a:xfrm>
          <a:prstGeom prst="frame">
            <a:avLst>
              <a:gd name="adj1" fmla="val 8784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52" name="Diagramme 51">
            <a:extLst>
              <a:ext uri="{FF2B5EF4-FFF2-40B4-BE49-F238E27FC236}">
                <a16:creationId xmlns:a16="http://schemas.microsoft.com/office/drawing/2014/main" id="{15900D8C-F69F-492D-B08E-26FCF8298E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686862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693511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48768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contig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figures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E5FEEF-5C02-4F39-8540-92F20981D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5" y="2189231"/>
            <a:ext cx="12192000" cy="1972235"/>
          </a:xfrm>
          <a:prstGeom prst="rect">
            <a:avLst/>
          </a:prstGeom>
        </p:spPr>
      </p:pic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95FDACED-999F-442A-8EDD-0ED1787C2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3619"/>
              </p:ext>
            </p:extLst>
          </p:nvPr>
        </p:nvGraphicFramePr>
        <p:xfrm>
          <a:off x="7989001" y="5920544"/>
          <a:ext cx="444782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3912">
                  <a:extLst>
                    <a:ext uri="{9D8B030D-6E8A-4147-A177-3AD203B41FA5}">
                      <a16:colId xmlns:a16="http://schemas.microsoft.com/office/drawing/2014/main" val="3257941548"/>
                    </a:ext>
                  </a:extLst>
                </a:gridCol>
                <a:gridCol w="2223912">
                  <a:extLst>
                    <a:ext uri="{9D8B030D-6E8A-4147-A177-3AD203B41FA5}">
                      <a16:colId xmlns:a16="http://schemas.microsoft.com/office/drawing/2014/main" val="2959004268"/>
                    </a:ext>
                  </a:extLst>
                </a:gridCol>
              </a:tblGrid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Known defence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FF86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54850"/>
                  </a:ext>
                </a:extLst>
              </a:tr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Known defence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ED7F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973948"/>
                  </a:ext>
                </a:extLst>
              </a:tr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Pfam identified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3A8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85611"/>
                  </a:ext>
                </a:extLst>
              </a:tr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Pfam identified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2242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46051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fr-BE" sz="1200" dirty="0"/>
                        <a:t>Unknown expressed 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1757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989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fr-BE" sz="1200" dirty="0"/>
                        <a:t>Unknown gene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85C1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825160"/>
                  </a:ext>
                </a:extLst>
              </a:tr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FFE4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8557"/>
                  </a:ext>
                </a:extLst>
              </a:tr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YR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C8A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18204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7C8E2971-2951-4041-B452-3234E0E84651}"/>
              </a:ext>
            </a:extLst>
          </p:cNvPr>
          <p:cNvSpPr txBox="1"/>
          <p:nvPr/>
        </p:nvSpPr>
        <p:spPr>
          <a:xfrm>
            <a:off x="1217128" y="1499464"/>
            <a:ext cx="99930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BE" sz="1800" i="1" dirty="0">
                <a:sym typeface="Wingdings" panose="05000000000000000000" pitchFamily="2" charset="2"/>
              </a:rPr>
              <a:t> </a:t>
            </a:r>
            <a:r>
              <a:rPr lang="fr-BE" sz="1800" i="1" dirty="0"/>
              <a:t>TARA_B100000378_G_scaffold70854_1 </a:t>
            </a:r>
          </a:p>
        </p:txBody>
      </p:sp>
    </p:spTree>
    <p:extLst>
      <p:ext uri="{BB962C8B-B14F-4D97-AF65-F5344CB8AC3E}">
        <p14:creationId xmlns:p14="http://schemas.microsoft.com/office/powerpoint/2010/main" val="250486530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3690516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Operon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detection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6783797-C5E9-4E44-83E8-02D195AAC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5" y="2189231"/>
            <a:ext cx="12192000" cy="1972235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3868DBB8-71B1-4AE5-B831-0EF0C5669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685485"/>
              </p:ext>
            </p:extLst>
          </p:nvPr>
        </p:nvGraphicFramePr>
        <p:xfrm>
          <a:off x="7989001" y="5920544"/>
          <a:ext cx="444782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3912">
                  <a:extLst>
                    <a:ext uri="{9D8B030D-6E8A-4147-A177-3AD203B41FA5}">
                      <a16:colId xmlns:a16="http://schemas.microsoft.com/office/drawing/2014/main" val="3257941548"/>
                    </a:ext>
                  </a:extLst>
                </a:gridCol>
                <a:gridCol w="2223912">
                  <a:extLst>
                    <a:ext uri="{9D8B030D-6E8A-4147-A177-3AD203B41FA5}">
                      <a16:colId xmlns:a16="http://schemas.microsoft.com/office/drawing/2014/main" val="2959004268"/>
                    </a:ext>
                  </a:extLst>
                </a:gridCol>
              </a:tblGrid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Known defence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FF86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54850"/>
                  </a:ext>
                </a:extLst>
              </a:tr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Known defence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ED7F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973948"/>
                  </a:ext>
                </a:extLst>
              </a:tr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Pfam identified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3A8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85611"/>
                  </a:ext>
                </a:extLst>
              </a:tr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Pfam identified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2242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46051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fr-BE" sz="1200" dirty="0"/>
                        <a:t>Unknown expressed 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1757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989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fr-BE" sz="1200" dirty="0"/>
                        <a:t>Unknown gene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85C1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825160"/>
                  </a:ext>
                </a:extLst>
              </a:tr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FFE4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8557"/>
                  </a:ext>
                </a:extLst>
              </a:tr>
              <a:tr h="266498">
                <a:tc>
                  <a:txBody>
                    <a:bodyPr/>
                    <a:lstStyle/>
                    <a:p>
                      <a:r>
                        <a:rPr lang="fr-BE" sz="1200" dirty="0"/>
                        <a:t>YR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sz="1200" dirty="0"/>
                    </a:p>
                  </a:txBody>
                  <a:tcPr>
                    <a:solidFill>
                      <a:srgbClr val="C8A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18204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D242E07F-ADCB-4AF3-B131-D7607AC082BB}"/>
              </a:ext>
            </a:extLst>
          </p:cNvPr>
          <p:cNvSpPr txBox="1"/>
          <p:nvPr/>
        </p:nvSpPr>
        <p:spPr>
          <a:xfrm>
            <a:off x="2189431" y="4876800"/>
            <a:ext cx="562275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Detection</a:t>
            </a:r>
            <a:r>
              <a:rPr lang="fr-FR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 of </a:t>
            </a:r>
            <a:r>
              <a:rPr lang="fr-FR" sz="1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operon</a:t>
            </a:r>
            <a:r>
              <a:rPr lang="fr-FR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with</a:t>
            </a:r>
            <a:r>
              <a:rPr lang="fr-FR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 FGENESB : </a:t>
            </a:r>
            <a:r>
              <a:rPr lang="fr-FR" sz="1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Bacterial</a:t>
            </a:r>
            <a:r>
              <a:rPr lang="fr-FR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Operon</a:t>
            </a:r>
            <a:r>
              <a:rPr lang="fr-FR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 and        Gene </a:t>
            </a:r>
            <a:r>
              <a:rPr lang="fr-FR" sz="1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Prediction</a:t>
            </a:r>
            <a:r>
              <a:rPr lang="fr-FR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tool</a:t>
            </a:r>
            <a:r>
              <a:rPr lang="fr-FR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from</a:t>
            </a:r>
            <a:r>
              <a:rPr lang="fr-FR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SoftBerry</a:t>
            </a:r>
            <a:endParaRPr lang="fr-FR" sz="1400" i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C952230-A1D9-4A8A-B658-201E8ED80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25" y="4553452"/>
            <a:ext cx="1944606" cy="975105"/>
          </a:xfrm>
          <a:prstGeom prst="rect">
            <a:avLst/>
          </a:prstGeom>
        </p:spPr>
      </p:pic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819D272E-0392-47AA-9B70-65E1A507E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23185"/>
              </p:ext>
            </p:extLst>
          </p:nvPr>
        </p:nvGraphicFramePr>
        <p:xfrm>
          <a:off x="562188" y="6500491"/>
          <a:ext cx="6472310" cy="192024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94462">
                  <a:extLst>
                    <a:ext uri="{9D8B030D-6E8A-4147-A177-3AD203B41FA5}">
                      <a16:colId xmlns:a16="http://schemas.microsoft.com/office/drawing/2014/main" val="360248739"/>
                    </a:ext>
                  </a:extLst>
                </a:gridCol>
                <a:gridCol w="1294462">
                  <a:extLst>
                    <a:ext uri="{9D8B030D-6E8A-4147-A177-3AD203B41FA5}">
                      <a16:colId xmlns:a16="http://schemas.microsoft.com/office/drawing/2014/main" val="2358502082"/>
                    </a:ext>
                  </a:extLst>
                </a:gridCol>
                <a:gridCol w="1294462">
                  <a:extLst>
                    <a:ext uri="{9D8B030D-6E8A-4147-A177-3AD203B41FA5}">
                      <a16:colId xmlns:a16="http://schemas.microsoft.com/office/drawing/2014/main" val="2275048938"/>
                    </a:ext>
                  </a:extLst>
                </a:gridCol>
                <a:gridCol w="1294462">
                  <a:extLst>
                    <a:ext uri="{9D8B030D-6E8A-4147-A177-3AD203B41FA5}">
                      <a16:colId xmlns:a16="http://schemas.microsoft.com/office/drawing/2014/main" val="1844438750"/>
                    </a:ext>
                  </a:extLst>
                </a:gridCol>
                <a:gridCol w="1294462">
                  <a:extLst>
                    <a:ext uri="{9D8B030D-6E8A-4147-A177-3AD203B41FA5}">
                      <a16:colId xmlns:a16="http://schemas.microsoft.com/office/drawing/2014/main" val="368743254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b="1" u="none" strike="noStrike">
                          <a:effectLst/>
                        </a:rPr>
                        <a:t>candidate</a:t>
                      </a:r>
                      <a:endParaRPr lang="fr-B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b="1" u="none" strike="noStrike">
                          <a:effectLst/>
                        </a:rPr>
                        <a:t>operon_transcription_unit</a:t>
                      </a:r>
                      <a:endParaRPr lang="fr-B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b="1" u="none" strike="noStrike">
                          <a:effectLst/>
                        </a:rPr>
                        <a:t>op_tu_start</a:t>
                      </a:r>
                      <a:endParaRPr lang="fr-B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b="1" u="none" strike="noStrike">
                          <a:effectLst/>
                        </a:rPr>
                        <a:t>op_tu_stop</a:t>
                      </a:r>
                      <a:endParaRPr lang="fr-B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b="1" u="none" strike="noStrike" dirty="0" err="1">
                          <a:effectLst/>
                        </a:rPr>
                        <a:t>genes_order</a:t>
                      </a:r>
                      <a:endParaRPr lang="fr-B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369052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A_225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1_op_A_225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1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2234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1_2_3_4_5_6_7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2704011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A_225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2_tu_A_225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2609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3862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8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31609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A_225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3_op_A_225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4038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4742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9_10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48043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A_225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4_tu_A_225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4935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5570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11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728352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A_225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5_op_A_225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5723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17068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12_13_14_15_16_17_18_19_20_21_22_23_24_25_26_27_28_29_30_31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5886813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 dirty="0">
                          <a:effectLst/>
                        </a:rPr>
                        <a:t>A_225</a:t>
                      </a:r>
                      <a:endParaRPr lang="fr-B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u="none" strike="noStrike">
                          <a:effectLst/>
                        </a:rPr>
                        <a:t>6_tu_A_225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17212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>
                          <a:effectLst/>
                        </a:rPr>
                        <a:t>17647</a:t>
                      </a:r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BE" sz="1100" u="none" strike="noStrike" dirty="0">
                          <a:effectLst/>
                        </a:rPr>
                        <a:t>32</a:t>
                      </a:r>
                      <a:endParaRPr lang="fr-B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71052782"/>
                  </a:ext>
                </a:extLst>
              </a:tr>
            </a:tbl>
          </a:graphicData>
        </a:graphic>
      </p:graphicFrame>
      <p:sp>
        <p:nvSpPr>
          <p:cNvPr id="17" name="Cadre 16">
            <a:extLst>
              <a:ext uri="{FF2B5EF4-FFF2-40B4-BE49-F238E27FC236}">
                <a16:creationId xmlns:a16="http://schemas.microsoft.com/office/drawing/2014/main" id="{DE996064-C63B-44EF-8D3E-F883B515DA24}"/>
              </a:ext>
            </a:extLst>
          </p:cNvPr>
          <p:cNvSpPr/>
          <p:nvPr/>
        </p:nvSpPr>
        <p:spPr>
          <a:xfrm>
            <a:off x="3080351" y="2128182"/>
            <a:ext cx="711789" cy="1839431"/>
          </a:xfrm>
          <a:prstGeom prst="frame">
            <a:avLst>
              <a:gd name="adj1" fmla="val 3762"/>
            </a:avLst>
          </a:prstGeom>
          <a:solidFill>
            <a:srgbClr val="C00000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63A48B12-D679-4E98-9405-E6B357269089}"/>
              </a:ext>
            </a:extLst>
          </p:cNvPr>
          <p:cNvSpPr/>
          <p:nvPr/>
        </p:nvSpPr>
        <p:spPr>
          <a:xfrm>
            <a:off x="549783" y="7189940"/>
            <a:ext cx="6484715" cy="198473"/>
          </a:xfrm>
          <a:prstGeom prst="frame">
            <a:avLst>
              <a:gd name="adj1" fmla="val 11798"/>
            </a:avLst>
          </a:prstGeom>
          <a:solidFill>
            <a:srgbClr val="C00000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F5196CC-798E-4B3B-95A8-AAEF5AABBFDF}"/>
              </a:ext>
            </a:extLst>
          </p:cNvPr>
          <p:cNvSpPr txBox="1"/>
          <p:nvPr/>
        </p:nvSpPr>
        <p:spPr>
          <a:xfrm>
            <a:off x="1217128" y="1499464"/>
            <a:ext cx="99930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BE" sz="1800" i="1" dirty="0">
                <a:sym typeface="Wingdings" panose="05000000000000000000" pitchFamily="2" charset="2"/>
              </a:rPr>
              <a:t> </a:t>
            </a:r>
            <a:r>
              <a:rPr lang="fr-BE" sz="1800" i="1" dirty="0"/>
              <a:t>TARA_B100000378_G_scaffold70854_1 – </a:t>
            </a:r>
            <a:r>
              <a:rPr lang="fr-BE" sz="1800" i="1" dirty="0" err="1"/>
              <a:t>gene</a:t>
            </a:r>
            <a:r>
              <a:rPr lang="fr-BE" sz="1800" i="1" dirty="0"/>
              <a:t> 9 &amp; </a:t>
            </a:r>
            <a:r>
              <a:rPr lang="fr-BE" sz="1800" i="1" dirty="0" err="1"/>
              <a:t>gene</a:t>
            </a:r>
            <a:r>
              <a:rPr lang="fr-BE" sz="1800" i="1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106851068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841677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110871" y="682692"/>
            <a:ext cx="1289392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Gene order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conservation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with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MMSEQ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AEC424-23D1-47B3-9B21-EAC6F17B1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12" y="1576387"/>
            <a:ext cx="11458575" cy="6600825"/>
          </a:xfrm>
          <a:prstGeom prst="rect">
            <a:avLst/>
          </a:prstGeom>
        </p:spPr>
      </p:pic>
      <p:sp>
        <p:nvSpPr>
          <p:cNvPr id="46" name="Titre 1">
            <a:extLst>
              <a:ext uri="{FF2B5EF4-FFF2-40B4-BE49-F238E27FC236}">
                <a16:creationId xmlns:a16="http://schemas.microsoft.com/office/drawing/2014/main" id="{C7F2E5B5-5D23-46C3-A6E9-60775861C258}"/>
              </a:ext>
            </a:extLst>
          </p:cNvPr>
          <p:cNvSpPr txBox="1">
            <a:spLocks/>
          </p:cNvSpPr>
          <p:nvPr/>
        </p:nvSpPr>
        <p:spPr>
          <a:xfrm>
            <a:off x="396530" y="3479707"/>
            <a:ext cx="3972287" cy="2933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400" i="1" dirty="0">
                <a:latin typeface="+mn-lt"/>
              </a:rPr>
              <a:t>1 - MMSEQ of all TARA sequences</a:t>
            </a:r>
          </a:p>
          <a:p>
            <a:r>
              <a:rPr lang="fr-BE" sz="1400" i="1" dirty="0">
                <a:latin typeface="+mn-lt"/>
              </a:rPr>
              <a:t>2 - extraction of all cluster </a:t>
            </a:r>
            <a:r>
              <a:rPr lang="fr-BE" sz="1400" i="1" dirty="0" err="1">
                <a:latin typeface="+mn-lt"/>
              </a:rPr>
              <a:t>containing</a:t>
            </a:r>
            <a:r>
              <a:rPr lang="fr-BE" sz="1400" i="1" dirty="0">
                <a:latin typeface="+mn-lt"/>
              </a:rPr>
              <a:t> a candidate </a:t>
            </a:r>
            <a:r>
              <a:rPr lang="fr-BE" sz="1400" i="1" dirty="0" err="1">
                <a:latin typeface="+mn-lt"/>
              </a:rPr>
              <a:t>genes</a:t>
            </a:r>
            <a:endParaRPr lang="fr-BE" sz="1400" i="1" dirty="0">
              <a:latin typeface="+mn-lt"/>
            </a:endParaRPr>
          </a:p>
          <a:p>
            <a:r>
              <a:rPr lang="fr-BE" sz="1400" i="1" dirty="0">
                <a:latin typeface="+mn-lt"/>
              </a:rPr>
              <a:t>3 – computation of a network with gene conservation order. 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The size of vertex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is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proportional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 to the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number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 of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 contigs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with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 the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same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 conservation of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gene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order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. 2 type of network (conservation by 2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genes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 and by modules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see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example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+mn-lt"/>
              </a:rPr>
              <a:t>after</a:t>
            </a:r>
            <a:r>
              <a:rPr lang="fr-FR" sz="1400" dirty="0">
                <a:solidFill>
                  <a:srgbClr val="000000"/>
                </a:solidFill>
                <a:latin typeface="+mn-lt"/>
              </a:rPr>
              <a:t>)</a:t>
            </a:r>
            <a:endParaRPr lang="fr-BE" sz="14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303573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842593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110871" y="682692"/>
            <a:ext cx="1289392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Gene order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conservation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with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MMSEQ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D3CCF80-2876-406C-B293-4BCFCFE65548}"/>
              </a:ext>
            </a:extLst>
          </p:cNvPr>
          <p:cNvSpPr txBox="1">
            <a:spLocks/>
          </p:cNvSpPr>
          <p:nvPr/>
        </p:nvSpPr>
        <p:spPr>
          <a:xfrm>
            <a:off x="391329" y="8782813"/>
            <a:ext cx="7928644" cy="576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600" dirty="0">
                <a:sym typeface="Wingdings" panose="05000000000000000000" pitchFamily="2" charset="2"/>
              </a:rPr>
              <a:t> </a:t>
            </a:r>
            <a:r>
              <a:rPr lang="fr-BE" sz="1600" dirty="0" err="1">
                <a:sym typeface="Wingdings" panose="05000000000000000000" pitchFamily="2" charset="2"/>
              </a:rPr>
              <a:t>According</a:t>
            </a:r>
            <a:r>
              <a:rPr lang="fr-BE" sz="1600" dirty="0">
                <a:sym typeface="Wingdings" panose="05000000000000000000" pitchFamily="2" charset="2"/>
              </a:rPr>
              <a:t> to MMSEQ Gene 9 and 10 are </a:t>
            </a:r>
            <a:r>
              <a:rPr lang="fr-BE" sz="1600" dirty="0" err="1">
                <a:sym typeface="Wingdings" panose="05000000000000000000" pitchFamily="2" charset="2"/>
              </a:rPr>
              <a:t>finding</a:t>
            </a:r>
            <a:r>
              <a:rPr lang="fr-BE" sz="1600" dirty="0">
                <a:sym typeface="Wingdings" panose="05000000000000000000" pitchFamily="2" charset="2"/>
              </a:rPr>
              <a:t> together in 1 </a:t>
            </a:r>
            <a:r>
              <a:rPr lang="fr-BE" sz="1600" dirty="0" err="1">
                <a:sym typeface="Wingdings" panose="05000000000000000000" pitchFamily="2" charset="2"/>
              </a:rPr>
              <a:t>bacterial</a:t>
            </a:r>
            <a:r>
              <a:rPr lang="fr-BE" sz="1600" dirty="0">
                <a:sym typeface="Wingdings" panose="05000000000000000000" pitchFamily="2" charset="2"/>
              </a:rPr>
              <a:t> contigs </a:t>
            </a:r>
          </a:p>
          <a:p>
            <a:r>
              <a:rPr lang="fr-BE" sz="1600" dirty="0">
                <a:sym typeface="Wingdings" panose="05000000000000000000" pitchFamily="2" charset="2"/>
              </a:rPr>
              <a:t>	- </a:t>
            </a:r>
            <a:r>
              <a:rPr lang="fr-BE" sz="1600" dirty="0" err="1">
                <a:sym typeface="Wingdings" panose="05000000000000000000" pitchFamily="2" charset="2"/>
              </a:rPr>
              <a:t>too</a:t>
            </a:r>
            <a:r>
              <a:rPr lang="fr-BE" sz="1600" dirty="0">
                <a:sym typeface="Wingdings" panose="05000000000000000000" pitchFamily="2" charset="2"/>
              </a:rPr>
              <a:t> restrictive MMSEQ </a:t>
            </a:r>
            <a:r>
              <a:rPr lang="fr-BE" sz="1600" dirty="0" err="1">
                <a:sym typeface="Wingdings" panose="05000000000000000000" pitchFamily="2" charset="2"/>
              </a:rPr>
              <a:t>threshold</a:t>
            </a:r>
            <a:r>
              <a:rPr lang="fr-BE" sz="1600" dirty="0">
                <a:sym typeface="Wingdings" panose="05000000000000000000" pitchFamily="2" charset="2"/>
              </a:rPr>
              <a:t>?</a:t>
            </a:r>
            <a:endParaRPr lang="fr-BE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2BEE3B-3650-4731-8C9F-C17DD903B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839" y="1547948"/>
            <a:ext cx="7449991" cy="66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3150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676157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BLAST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vs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all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TARA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sequences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3E34442B-324C-4730-A88F-F9A957E3DA2E}"/>
              </a:ext>
            </a:extLst>
          </p:cNvPr>
          <p:cNvSpPr/>
          <p:nvPr/>
        </p:nvSpPr>
        <p:spPr>
          <a:xfrm>
            <a:off x="828270" y="2062045"/>
            <a:ext cx="610460" cy="199715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/>
              <a:t>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5193BD-81B9-4FAD-8B0C-7CB94E4E1103}"/>
              </a:ext>
            </a:extLst>
          </p:cNvPr>
          <p:cNvSpPr txBox="1"/>
          <p:nvPr/>
        </p:nvSpPr>
        <p:spPr>
          <a:xfrm>
            <a:off x="956744" y="1605970"/>
            <a:ext cx="170359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Candidate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genes</a:t>
            </a:r>
            <a:endParaRPr lang="fr-FR" sz="140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56D1E144-EC1E-4EE1-B813-C83453144FA3}"/>
              </a:ext>
            </a:extLst>
          </p:cNvPr>
          <p:cNvSpPr/>
          <p:nvPr/>
        </p:nvSpPr>
        <p:spPr>
          <a:xfrm>
            <a:off x="1503311" y="2284412"/>
            <a:ext cx="610460" cy="222367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/>
              <a:t>1</a:t>
            </a:r>
            <a:r>
              <a:rPr lang="fr-BE" sz="2000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10" name="Graphique 9" descr="Base de données">
            <a:extLst>
              <a:ext uri="{FF2B5EF4-FFF2-40B4-BE49-F238E27FC236}">
                <a16:creationId xmlns:a16="http://schemas.microsoft.com/office/drawing/2014/main" id="{750DA94D-AF03-4630-A5C2-17146E061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530" y="3638275"/>
            <a:ext cx="914400" cy="91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0E5A511-71B1-42B6-9163-573ED59918D8}"/>
              </a:ext>
            </a:extLst>
          </p:cNvPr>
          <p:cNvSpPr txBox="1"/>
          <p:nvPr/>
        </p:nvSpPr>
        <p:spPr>
          <a:xfrm>
            <a:off x="586932" y="4612828"/>
            <a:ext cx="1703595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TARA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database</a:t>
            </a:r>
            <a:endParaRPr lang="fr-FR" sz="140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570FD24-C69B-4013-8613-5C670E6403EB}"/>
              </a:ext>
            </a:extLst>
          </p:cNvPr>
          <p:cNvCxnSpPr>
            <a:cxnSpLocks/>
          </p:cNvCxnSpPr>
          <p:nvPr/>
        </p:nvCxnSpPr>
        <p:spPr>
          <a:xfrm>
            <a:off x="1068919" y="2707287"/>
            <a:ext cx="337521" cy="9943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EC0A3E2-6346-420E-BD85-6C3C33A7D34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438730" y="2779051"/>
            <a:ext cx="305230" cy="8592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4156CE-5708-47F1-B191-71613C5F6F1B}"/>
              </a:ext>
            </a:extLst>
          </p:cNvPr>
          <p:cNvSpPr txBox="1"/>
          <p:nvPr/>
        </p:nvSpPr>
        <p:spPr>
          <a:xfrm>
            <a:off x="372360" y="3094951"/>
            <a:ext cx="91440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accent2"/>
                </a:solidFill>
                <a:latin typeface="Century Gothic" panose="020B0502020202020204" pitchFamily="34" charset="0"/>
              </a:rPr>
              <a:t>BLAST+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1281E26-3748-42B6-89CF-608F97E0378A}"/>
              </a:ext>
            </a:extLst>
          </p:cNvPr>
          <p:cNvCxnSpPr>
            <a:cxnSpLocks/>
          </p:cNvCxnSpPr>
          <p:nvPr/>
        </p:nvCxnSpPr>
        <p:spPr>
          <a:xfrm>
            <a:off x="2113771" y="4120540"/>
            <a:ext cx="92964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689DDD8F-3F16-492C-82F9-7F1197F4418D}"/>
              </a:ext>
            </a:extLst>
          </p:cNvPr>
          <p:cNvSpPr txBox="1"/>
          <p:nvPr/>
        </p:nvSpPr>
        <p:spPr>
          <a:xfrm>
            <a:off x="3043411" y="4505107"/>
            <a:ext cx="197435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Extraction of all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Simalar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genes</a:t>
            </a:r>
            <a:endParaRPr lang="fr-FR" sz="140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2AFCBCC-B74F-42D5-B519-41FD8AF9AAE8}"/>
              </a:ext>
            </a:extLst>
          </p:cNvPr>
          <p:cNvSpPr/>
          <p:nvPr/>
        </p:nvSpPr>
        <p:spPr>
          <a:xfrm>
            <a:off x="3573390" y="1515974"/>
            <a:ext cx="1170060" cy="109214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EE540E6-CC8B-4FCE-BC95-B3292D0726AD}"/>
              </a:ext>
            </a:extLst>
          </p:cNvPr>
          <p:cNvSpPr/>
          <p:nvPr/>
        </p:nvSpPr>
        <p:spPr>
          <a:xfrm>
            <a:off x="3573390" y="2818868"/>
            <a:ext cx="1170060" cy="1147342"/>
          </a:xfrm>
          <a:prstGeom prst="ellipse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969C0E3-EEE1-45D8-AFF7-C9994245FCF5}"/>
              </a:ext>
            </a:extLst>
          </p:cNvPr>
          <p:cNvCxnSpPr>
            <a:cxnSpLocks/>
          </p:cNvCxnSpPr>
          <p:nvPr/>
        </p:nvCxnSpPr>
        <p:spPr>
          <a:xfrm>
            <a:off x="5572760" y="3966210"/>
            <a:ext cx="92964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98B64319-9C14-41D9-AAFC-D24C31C2C385}"/>
              </a:ext>
            </a:extLst>
          </p:cNvPr>
          <p:cNvSpPr/>
          <p:nvPr/>
        </p:nvSpPr>
        <p:spPr>
          <a:xfrm>
            <a:off x="3853190" y="3013707"/>
            <a:ext cx="444490" cy="133306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2000" dirty="0">
              <a:solidFill>
                <a:schemeClr val="bg1"/>
              </a:solidFill>
            </a:endParaRPr>
          </a:p>
        </p:txBody>
      </p:sp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D153B889-E0B3-45A6-AE2C-79B40FD58C3C}"/>
              </a:ext>
            </a:extLst>
          </p:cNvPr>
          <p:cNvSpPr/>
          <p:nvPr/>
        </p:nvSpPr>
        <p:spPr>
          <a:xfrm>
            <a:off x="4227835" y="3224460"/>
            <a:ext cx="444490" cy="133306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2000" dirty="0">
              <a:solidFill>
                <a:schemeClr val="bg1"/>
              </a:solidFill>
            </a:endParaRPr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467D4429-FE35-489B-9294-9A176171977B}"/>
              </a:ext>
            </a:extLst>
          </p:cNvPr>
          <p:cNvSpPr/>
          <p:nvPr/>
        </p:nvSpPr>
        <p:spPr>
          <a:xfrm>
            <a:off x="3712220" y="3349808"/>
            <a:ext cx="444490" cy="133306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2000" dirty="0">
              <a:solidFill>
                <a:schemeClr val="bg1"/>
              </a:solidFill>
            </a:endParaRPr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B0C40405-A451-4C4C-95B2-5F3980CE6D08}"/>
              </a:ext>
            </a:extLst>
          </p:cNvPr>
          <p:cNvSpPr/>
          <p:nvPr/>
        </p:nvSpPr>
        <p:spPr>
          <a:xfrm>
            <a:off x="4156710" y="3571622"/>
            <a:ext cx="444490" cy="133306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2000" dirty="0">
              <a:solidFill>
                <a:schemeClr val="bg1"/>
              </a:solidFill>
            </a:endParaRPr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339C3B51-6418-44AA-96A0-205F4D9A1DAF}"/>
              </a:ext>
            </a:extLst>
          </p:cNvPr>
          <p:cNvSpPr/>
          <p:nvPr/>
        </p:nvSpPr>
        <p:spPr>
          <a:xfrm>
            <a:off x="3814727" y="1718220"/>
            <a:ext cx="341983" cy="84858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369382BF-A398-4350-A5A6-72F392B47EB9}"/>
              </a:ext>
            </a:extLst>
          </p:cNvPr>
          <p:cNvSpPr/>
          <p:nvPr/>
        </p:nvSpPr>
        <p:spPr>
          <a:xfrm>
            <a:off x="3967127" y="1870620"/>
            <a:ext cx="341983" cy="84858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29" name="Flèche : pentagone 28">
            <a:extLst>
              <a:ext uri="{FF2B5EF4-FFF2-40B4-BE49-F238E27FC236}">
                <a16:creationId xmlns:a16="http://schemas.microsoft.com/office/drawing/2014/main" id="{C0E93E0B-2C76-4F55-A740-3D1DC58AFEAE}"/>
              </a:ext>
            </a:extLst>
          </p:cNvPr>
          <p:cNvSpPr/>
          <p:nvPr/>
        </p:nvSpPr>
        <p:spPr>
          <a:xfrm>
            <a:off x="4227835" y="2111064"/>
            <a:ext cx="341983" cy="84858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30" name="Flèche : pentagone 29">
            <a:extLst>
              <a:ext uri="{FF2B5EF4-FFF2-40B4-BE49-F238E27FC236}">
                <a16:creationId xmlns:a16="http://schemas.microsoft.com/office/drawing/2014/main" id="{9255D71F-4260-460C-8658-00DAA8FD1EDB}"/>
              </a:ext>
            </a:extLst>
          </p:cNvPr>
          <p:cNvSpPr/>
          <p:nvPr/>
        </p:nvSpPr>
        <p:spPr>
          <a:xfrm>
            <a:off x="3755505" y="2209484"/>
            <a:ext cx="329273" cy="104551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F8BE45-4939-46B8-B9B1-F7438698450E}"/>
              </a:ext>
            </a:extLst>
          </p:cNvPr>
          <p:cNvSpPr txBox="1"/>
          <p:nvPr/>
        </p:nvSpPr>
        <p:spPr>
          <a:xfrm>
            <a:off x="8277790" y="4090324"/>
            <a:ext cx="1974359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Extraction of all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Contigs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with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these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   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similar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genes</a:t>
            </a:r>
            <a:endParaRPr lang="fr-FR" sz="140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D58718E-9746-4DD7-ACB9-F00F3BBFDCE3}"/>
              </a:ext>
            </a:extLst>
          </p:cNvPr>
          <p:cNvSpPr/>
          <p:nvPr/>
        </p:nvSpPr>
        <p:spPr>
          <a:xfrm>
            <a:off x="8582579" y="2565694"/>
            <a:ext cx="610460" cy="199715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33" name="Flèche : pentagone 32">
            <a:extLst>
              <a:ext uri="{FF2B5EF4-FFF2-40B4-BE49-F238E27FC236}">
                <a16:creationId xmlns:a16="http://schemas.microsoft.com/office/drawing/2014/main" id="{493F6B46-890D-4EE3-8D4E-84F72B4D4B79}"/>
              </a:ext>
            </a:extLst>
          </p:cNvPr>
          <p:cNvSpPr/>
          <p:nvPr/>
        </p:nvSpPr>
        <p:spPr>
          <a:xfrm>
            <a:off x="9264970" y="2837795"/>
            <a:ext cx="610460" cy="222367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2000" dirty="0">
              <a:solidFill>
                <a:schemeClr val="bg1"/>
              </a:solidFill>
            </a:endParaRPr>
          </a:p>
        </p:txBody>
      </p:sp>
      <p:sp>
        <p:nvSpPr>
          <p:cNvPr id="34" name="Flèche : pentagone 33">
            <a:extLst>
              <a:ext uri="{FF2B5EF4-FFF2-40B4-BE49-F238E27FC236}">
                <a16:creationId xmlns:a16="http://schemas.microsoft.com/office/drawing/2014/main" id="{97D34B6D-8D79-4F89-A0A2-CACD01E24548}"/>
              </a:ext>
            </a:extLst>
          </p:cNvPr>
          <p:cNvSpPr/>
          <p:nvPr/>
        </p:nvSpPr>
        <p:spPr>
          <a:xfrm>
            <a:off x="8642089" y="3175781"/>
            <a:ext cx="610460" cy="199715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35" name="Flèche : pentagone 34">
            <a:extLst>
              <a:ext uri="{FF2B5EF4-FFF2-40B4-BE49-F238E27FC236}">
                <a16:creationId xmlns:a16="http://schemas.microsoft.com/office/drawing/2014/main" id="{6F339105-747F-4DCE-B096-9B729A97853E}"/>
              </a:ext>
            </a:extLst>
          </p:cNvPr>
          <p:cNvSpPr/>
          <p:nvPr/>
        </p:nvSpPr>
        <p:spPr>
          <a:xfrm>
            <a:off x="9301300" y="3168394"/>
            <a:ext cx="610460" cy="222367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2000" dirty="0">
              <a:solidFill>
                <a:schemeClr val="bg1"/>
              </a:solidFill>
            </a:endParaRPr>
          </a:p>
        </p:txBody>
      </p:sp>
      <p:sp>
        <p:nvSpPr>
          <p:cNvPr id="36" name="Flèche : pentagone 35">
            <a:extLst>
              <a:ext uri="{FF2B5EF4-FFF2-40B4-BE49-F238E27FC236}">
                <a16:creationId xmlns:a16="http://schemas.microsoft.com/office/drawing/2014/main" id="{E61FB121-F5E4-4059-9935-127C95FAE3FF}"/>
              </a:ext>
            </a:extLst>
          </p:cNvPr>
          <p:cNvSpPr/>
          <p:nvPr/>
        </p:nvSpPr>
        <p:spPr>
          <a:xfrm>
            <a:off x="8642089" y="3470745"/>
            <a:ext cx="610460" cy="199715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37" name="Flèche : pentagone 36">
            <a:extLst>
              <a:ext uri="{FF2B5EF4-FFF2-40B4-BE49-F238E27FC236}">
                <a16:creationId xmlns:a16="http://schemas.microsoft.com/office/drawing/2014/main" id="{6253D04C-D8C7-44B2-A660-51D6AA5348E9}"/>
              </a:ext>
            </a:extLst>
          </p:cNvPr>
          <p:cNvSpPr/>
          <p:nvPr/>
        </p:nvSpPr>
        <p:spPr>
          <a:xfrm>
            <a:off x="9301300" y="3463358"/>
            <a:ext cx="610460" cy="222367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2000" dirty="0">
              <a:solidFill>
                <a:schemeClr val="bg1"/>
              </a:solidFill>
            </a:endParaRPr>
          </a:p>
        </p:txBody>
      </p:sp>
      <p:sp>
        <p:nvSpPr>
          <p:cNvPr id="38" name="Flèche : pentagone 37">
            <a:extLst>
              <a:ext uri="{FF2B5EF4-FFF2-40B4-BE49-F238E27FC236}">
                <a16:creationId xmlns:a16="http://schemas.microsoft.com/office/drawing/2014/main" id="{2CB2166A-F22C-4A99-95B1-8B3DFC2AD061}"/>
              </a:ext>
            </a:extLst>
          </p:cNvPr>
          <p:cNvSpPr/>
          <p:nvPr/>
        </p:nvSpPr>
        <p:spPr>
          <a:xfrm>
            <a:off x="8654510" y="3749528"/>
            <a:ext cx="610460" cy="199715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39" name="Flèche : pentagone 38">
            <a:extLst>
              <a:ext uri="{FF2B5EF4-FFF2-40B4-BE49-F238E27FC236}">
                <a16:creationId xmlns:a16="http://schemas.microsoft.com/office/drawing/2014/main" id="{6DFF2D49-4918-4575-9CD3-87E6427DA367}"/>
              </a:ext>
            </a:extLst>
          </p:cNvPr>
          <p:cNvSpPr/>
          <p:nvPr/>
        </p:nvSpPr>
        <p:spPr>
          <a:xfrm>
            <a:off x="9313721" y="3742141"/>
            <a:ext cx="610460" cy="222367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2000" dirty="0">
              <a:solidFill>
                <a:schemeClr val="bg1"/>
              </a:solidFill>
            </a:endParaRPr>
          </a:p>
        </p:txBody>
      </p:sp>
      <p:sp>
        <p:nvSpPr>
          <p:cNvPr id="40" name="Flèche : pentagone 39">
            <a:extLst>
              <a:ext uri="{FF2B5EF4-FFF2-40B4-BE49-F238E27FC236}">
                <a16:creationId xmlns:a16="http://schemas.microsoft.com/office/drawing/2014/main" id="{52CA09BA-2E0B-472C-A331-F446AA503C37}"/>
              </a:ext>
            </a:extLst>
          </p:cNvPr>
          <p:cNvSpPr/>
          <p:nvPr/>
        </p:nvSpPr>
        <p:spPr>
          <a:xfrm>
            <a:off x="9268289" y="2544876"/>
            <a:ext cx="610460" cy="199715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41" name="Flèche : pentagone 40">
            <a:extLst>
              <a:ext uri="{FF2B5EF4-FFF2-40B4-BE49-F238E27FC236}">
                <a16:creationId xmlns:a16="http://schemas.microsoft.com/office/drawing/2014/main" id="{E51E9200-8DCA-48E8-97E9-8752707360A9}"/>
              </a:ext>
            </a:extLst>
          </p:cNvPr>
          <p:cNvSpPr/>
          <p:nvPr/>
        </p:nvSpPr>
        <p:spPr>
          <a:xfrm>
            <a:off x="8582579" y="2880645"/>
            <a:ext cx="610460" cy="199715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42" name="Flèche : pentagone 41">
            <a:extLst>
              <a:ext uri="{FF2B5EF4-FFF2-40B4-BE49-F238E27FC236}">
                <a16:creationId xmlns:a16="http://schemas.microsoft.com/office/drawing/2014/main" id="{E2D86342-1D8B-4387-820A-7D2818E51B5A}"/>
              </a:ext>
            </a:extLst>
          </p:cNvPr>
          <p:cNvSpPr/>
          <p:nvPr/>
        </p:nvSpPr>
        <p:spPr>
          <a:xfrm>
            <a:off x="9924181" y="2548031"/>
            <a:ext cx="610460" cy="199715"/>
          </a:xfrm>
          <a:prstGeom prst="homePlate">
            <a:avLst/>
          </a:prstGeom>
          <a:solidFill>
            <a:schemeClr val="bg1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43" name="Flèche : pentagone 42">
            <a:extLst>
              <a:ext uri="{FF2B5EF4-FFF2-40B4-BE49-F238E27FC236}">
                <a16:creationId xmlns:a16="http://schemas.microsoft.com/office/drawing/2014/main" id="{A46A4661-E99B-4CD9-B3B9-FBFE23F1468F}"/>
              </a:ext>
            </a:extLst>
          </p:cNvPr>
          <p:cNvSpPr/>
          <p:nvPr/>
        </p:nvSpPr>
        <p:spPr>
          <a:xfrm>
            <a:off x="9947361" y="2855770"/>
            <a:ext cx="610460" cy="199715"/>
          </a:xfrm>
          <a:prstGeom prst="homePlate">
            <a:avLst/>
          </a:prstGeom>
          <a:solidFill>
            <a:schemeClr val="tx2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44" name="Flèche : pentagone 43">
            <a:extLst>
              <a:ext uri="{FF2B5EF4-FFF2-40B4-BE49-F238E27FC236}">
                <a16:creationId xmlns:a16="http://schemas.microsoft.com/office/drawing/2014/main" id="{17EEC358-C4F5-42B2-90B8-2D1E214ABF39}"/>
              </a:ext>
            </a:extLst>
          </p:cNvPr>
          <p:cNvSpPr/>
          <p:nvPr/>
        </p:nvSpPr>
        <p:spPr>
          <a:xfrm>
            <a:off x="9960511" y="3163770"/>
            <a:ext cx="610460" cy="199715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45" name="Flèche : pentagone 44">
            <a:extLst>
              <a:ext uri="{FF2B5EF4-FFF2-40B4-BE49-F238E27FC236}">
                <a16:creationId xmlns:a16="http://schemas.microsoft.com/office/drawing/2014/main" id="{B3BBD0AA-78A2-4236-A630-5B842A320300}"/>
              </a:ext>
            </a:extLst>
          </p:cNvPr>
          <p:cNvSpPr/>
          <p:nvPr/>
        </p:nvSpPr>
        <p:spPr>
          <a:xfrm>
            <a:off x="9973891" y="3470745"/>
            <a:ext cx="610460" cy="19971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46" name="Flèche : pentagone 45">
            <a:extLst>
              <a:ext uri="{FF2B5EF4-FFF2-40B4-BE49-F238E27FC236}">
                <a16:creationId xmlns:a16="http://schemas.microsoft.com/office/drawing/2014/main" id="{8C10E9FA-6A17-4226-8495-444F789503A4}"/>
              </a:ext>
            </a:extLst>
          </p:cNvPr>
          <p:cNvSpPr/>
          <p:nvPr/>
        </p:nvSpPr>
        <p:spPr>
          <a:xfrm>
            <a:off x="9996661" y="3759868"/>
            <a:ext cx="610460" cy="199715"/>
          </a:xfrm>
          <a:prstGeom prst="homePlate">
            <a:avLst/>
          </a:prstGeom>
          <a:solidFill>
            <a:schemeClr val="accent6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47" name="Flèche : pentagone 46">
            <a:extLst>
              <a:ext uri="{FF2B5EF4-FFF2-40B4-BE49-F238E27FC236}">
                <a16:creationId xmlns:a16="http://schemas.microsoft.com/office/drawing/2014/main" id="{4253AD82-E28A-409B-9899-6738E5E80942}"/>
              </a:ext>
            </a:extLst>
          </p:cNvPr>
          <p:cNvSpPr/>
          <p:nvPr/>
        </p:nvSpPr>
        <p:spPr>
          <a:xfrm>
            <a:off x="7911778" y="2573314"/>
            <a:ext cx="610460" cy="199715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48" name="Flèche : pentagone 47">
            <a:extLst>
              <a:ext uri="{FF2B5EF4-FFF2-40B4-BE49-F238E27FC236}">
                <a16:creationId xmlns:a16="http://schemas.microsoft.com/office/drawing/2014/main" id="{0EA14205-3476-44A1-8CEA-ACBE6402DB8F}"/>
              </a:ext>
            </a:extLst>
          </p:cNvPr>
          <p:cNvSpPr/>
          <p:nvPr/>
        </p:nvSpPr>
        <p:spPr>
          <a:xfrm>
            <a:off x="7911778" y="2880644"/>
            <a:ext cx="610460" cy="199715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49" name="Flèche : pentagone 48">
            <a:extLst>
              <a:ext uri="{FF2B5EF4-FFF2-40B4-BE49-F238E27FC236}">
                <a16:creationId xmlns:a16="http://schemas.microsoft.com/office/drawing/2014/main" id="{F2C59D5F-1A6E-472A-BC05-5D81B7164EE1}"/>
              </a:ext>
            </a:extLst>
          </p:cNvPr>
          <p:cNvSpPr/>
          <p:nvPr/>
        </p:nvSpPr>
        <p:spPr>
          <a:xfrm>
            <a:off x="7911688" y="3211632"/>
            <a:ext cx="610460" cy="19971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50" name="Flèche : pentagone 49">
            <a:extLst>
              <a:ext uri="{FF2B5EF4-FFF2-40B4-BE49-F238E27FC236}">
                <a16:creationId xmlns:a16="http://schemas.microsoft.com/office/drawing/2014/main" id="{9F14A227-5C44-4A00-BD5C-466FD3745009}"/>
              </a:ext>
            </a:extLst>
          </p:cNvPr>
          <p:cNvSpPr/>
          <p:nvPr/>
        </p:nvSpPr>
        <p:spPr>
          <a:xfrm>
            <a:off x="7911688" y="3470745"/>
            <a:ext cx="610460" cy="199715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51" name="Flèche : pentagone 50">
            <a:extLst>
              <a:ext uri="{FF2B5EF4-FFF2-40B4-BE49-F238E27FC236}">
                <a16:creationId xmlns:a16="http://schemas.microsoft.com/office/drawing/2014/main" id="{F7775E6D-6479-4038-AA84-6375EE56F299}"/>
              </a:ext>
            </a:extLst>
          </p:cNvPr>
          <p:cNvSpPr/>
          <p:nvPr/>
        </p:nvSpPr>
        <p:spPr>
          <a:xfrm>
            <a:off x="7911598" y="3779538"/>
            <a:ext cx="610460" cy="199715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5FE54506-9326-433B-810B-D957EC04CBCD}"/>
              </a:ext>
            </a:extLst>
          </p:cNvPr>
          <p:cNvCxnSpPr>
            <a:cxnSpLocks/>
          </p:cNvCxnSpPr>
          <p:nvPr/>
        </p:nvCxnSpPr>
        <p:spPr>
          <a:xfrm>
            <a:off x="9141710" y="4930864"/>
            <a:ext cx="0" cy="50981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10A96A8D-AC83-4712-93E1-30E711CC6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862982"/>
              </p:ext>
            </p:extLst>
          </p:nvPr>
        </p:nvGraphicFramePr>
        <p:xfrm>
          <a:off x="7454542" y="5975219"/>
          <a:ext cx="369351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3379">
                  <a:extLst>
                    <a:ext uri="{9D8B030D-6E8A-4147-A177-3AD203B41FA5}">
                      <a16:colId xmlns:a16="http://schemas.microsoft.com/office/drawing/2014/main" val="1588029339"/>
                    </a:ext>
                  </a:extLst>
                </a:gridCol>
                <a:gridCol w="923379">
                  <a:extLst>
                    <a:ext uri="{9D8B030D-6E8A-4147-A177-3AD203B41FA5}">
                      <a16:colId xmlns:a16="http://schemas.microsoft.com/office/drawing/2014/main" val="2390660097"/>
                    </a:ext>
                  </a:extLst>
                </a:gridCol>
                <a:gridCol w="923379">
                  <a:extLst>
                    <a:ext uri="{9D8B030D-6E8A-4147-A177-3AD203B41FA5}">
                      <a16:colId xmlns:a16="http://schemas.microsoft.com/office/drawing/2014/main" val="949000017"/>
                    </a:ext>
                  </a:extLst>
                </a:gridCol>
                <a:gridCol w="923379">
                  <a:extLst>
                    <a:ext uri="{9D8B030D-6E8A-4147-A177-3AD203B41FA5}">
                      <a16:colId xmlns:a16="http://schemas.microsoft.com/office/drawing/2014/main" val="1795830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8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87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5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99083"/>
                  </a:ext>
                </a:extLst>
              </a:tr>
            </a:tbl>
          </a:graphicData>
        </a:graphic>
      </p:graphicFrame>
      <p:sp>
        <p:nvSpPr>
          <p:cNvPr id="53" name="ZoneTexte 52">
            <a:extLst>
              <a:ext uri="{FF2B5EF4-FFF2-40B4-BE49-F238E27FC236}">
                <a16:creationId xmlns:a16="http://schemas.microsoft.com/office/drawing/2014/main" id="{61BC2147-A5AD-4168-95E3-8AFD552B4BC3}"/>
              </a:ext>
            </a:extLst>
          </p:cNvPr>
          <p:cNvSpPr txBox="1"/>
          <p:nvPr/>
        </p:nvSpPr>
        <p:spPr>
          <a:xfrm>
            <a:off x="7514303" y="7473741"/>
            <a:ext cx="79459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8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465B78A-78F1-4118-B101-F8FE949878EB}"/>
              </a:ext>
            </a:extLst>
          </p:cNvPr>
          <p:cNvSpPr txBox="1"/>
          <p:nvPr/>
        </p:nvSpPr>
        <p:spPr>
          <a:xfrm>
            <a:off x="8506710" y="7473741"/>
            <a:ext cx="79459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9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E204F15-8737-46A1-AB50-C7F565CE657F}"/>
              </a:ext>
            </a:extLst>
          </p:cNvPr>
          <p:cNvSpPr txBox="1"/>
          <p:nvPr/>
        </p:nvSpPr>
        <p:spPr>
          <a:xfrm>
            <a:off x="9365523" y="7473741"/>
            <a:ext cx="88239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10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3E5B558-5C8D-44E1-8F74-8C2E59718F91}"/>
              </a:ext>
            </a:extLst>
          </p:cNvPr>
          <p:cNvSpPr txBox="1"/>
          <p:nvPr/>
        </p:nvSpPr>
        <p:spPr>
          <a:xfrm>
            <a:off x="10329890" y="7481965"/>
            <a:ext cx="88239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11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A8D3D00-7308-4B09-9C1F-57437D5603F3}"/>
              </a:ext>
            </a:extLst>
          </p:cNvPr>
          <p:cNvSpPr txBox="1"/>
          <p:nvPr/>
        </p:nvSpPr>
        <p:spPr>
          <a:xfrm>
            <a:off x="6659235" y="7126433"/>
            <a:ext cx="79459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8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EFDA757-8D4B-4A34-91BE-778A38CE5E65}"/>
              </a:ext>
            </a:extLst>
          </p:cNvPr>
          <p:cNvSpPr txBox="1"/>
          <p:nvPr/>
        </p:nvSpPr>
        <p:spPr>
          <a:xfrm>
            <a:off x="6652268" y="6770375"/>
            <a:ext cx="79459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9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B540776-51A6-4191-AAE9-EDBE43A48D10}"/>
              </a:ext>
            </a:extLst>
          </p:cNvPr>
          <p:cNvSpPr txBox="1"/>
          <p:nvPr/>
        </p:nvSpPr>
        <p:spPr>
          <a:xfrm>
            <a:off x="6502400" y="6414317"/>
            <a:ext cx="93231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10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2C4F3E1-E8E0-4A8A-8AFF-00518549FA30}"/>
              </a:ext>
            </a:extLst>
          </p:cNvPr>
          <p:cNvSpPr txBox="1"/>
          <p:nvPr/>
        </p:nvSpPr>
        <p:spPr>
          <a:xfrm>
            <a:off x="6502400" y="5975219"/>
            <a:ext cx="93231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11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479523A-1189-4CF0-9BED-2DFB52B5395B}"/>
              </a:ext>
            </a:extLst>
          </p:cNvPr>
          <p:cNvSpPr txBox="1"/>
          <p:nvPr/>
        </p:nvSpPr>
        <p:spPr>
          <a:xfrm>
            <a:off x="8378343" y="7826448"/>
            <a:ext cx="1974359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Heatmap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for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 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order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conservation  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with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similar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genes</a:t>
            </a:r>
            <a:endParaRPr lang="fr-FR" sz="140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3311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04206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BLAST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vs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all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TARA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sequences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AC7C08A5-B55F-4B71-82D7-FC1DFDBBD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8781" y="1621177"/>
            <a:ext cx="9468044" cy="651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9476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3341816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BLAST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vs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all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TARA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sequences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AC7C08A5-B55F-4B71-82D7-FC1DFDBBD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8781" y="1621177"/>
            <a:ext cx="9468044" cy="6511246"/>
          </a:xfrm>
          <a:prstGeom prst="rect">
            <a:avLst/>
          </a:prstGeom>
        </p:spPr>
      </p:pic>
      <p:sp>
        <p:nvSpPr>
          <p:cNvPr id="63" name="Cadre 62">
            <a:extLst>
              <a:ext uri="{FF2B5EF4-FFF2-40B4-BE49-F238E27FC236}">
                <a16:creationId xmlns:a16="http://schemas.microsoft.com/office/drawing/2014/main" id="{C1D52E86-9CDE-4746-B303-578C12A9D5B0}"/>
              </a:ext>
            </a:extLst>
          </p:cNvPr>
          <p:cNvSpPr/>
          <p:nvPr/>
        </p:nvSpPr>
        <p:spPr>
          <a:xfrm>
            <a:off x="5514941" y="5840729"/>
            <a:ext cx="503087" cy="379318"/>
          </a:xfrm>
          <a:prstGeom prst="frame">
            <a:avLst>
              <a:gd name="adj1" fmla="val 5164"/>
            </a:avLst>
          </a:prstGeom>
          <a:solidFill>
            <a:schemeClr val="tx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3162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447090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OMRGC_V2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abundance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FC571B9A-2B79-4C03-B7D0-06D511F429A2}"/>
              </a:ext>
            </a:extLst>
          </p:cNvPr>
          <p:cNvSpPr/>
          <p:nvPr/>
        </p:nvSpPr>
        <p:spPr>
          <a:xfrm>
            <a:off x="3560040" y="2617977"/>
            <a:ext cx="610460" cy="199715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/>
              <a:t>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CEE462-0A80-4DA6-B6AE-E0A922BFB196}"/>
              </a:ext>
            </a:extLst>
          </p:cNvPr>
          <p:cNvSpPr txBox="1"/>
          <p:nvPr/>
        </p:nvSpPr>
        <p:spPr>
          <a:xfrm>
            <a:off x="3491840" y="1769608"/>
            <a:ext cx="170359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Candidate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genes</a:t>
            </a:r>
            <a:endParaRPr lang="fr-FR" sz="140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7B9277B0-5790-480F-89BA-3B03180137C1}"/>
              </a:ext>
            </a:extLst>
          </p:cNvPr>
          <p:cNvSpPr/>
          <p:nvPr/>
        </p:nvSpPr>
        <p:spPr>
          <a:xfrm>
            <a:off x="4235081" y="2840344"/>
            <a:ext cx="610460" cy="222367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/>
              <a:t>1</a:t>
            </a:r>
            <a:r>
              <a:rPr lang="fr-BE" sz="2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F7CF9D2-540A-4261-BE62-94E53DB777B1}"/>
              </a:ext>
            </a:extLst>
          </p:cNvPr>
          <p:cNvCxnSpPr>
            <a:cxnSpLocks/>
          </p:cNvCxnSpPr>
          <p:nvPr/>
        </p:nvCxnSpPr>
        <p:spPr>
          <a:xfrm>
            <a:off x="5572760" y="3143250"/>
            <a:ext cx="92964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Tableau 3">
            <a:extLst>
              <a:ext uri="{FF2B5EF4-FFF2-40B4-BE49-F238E27FC236}">
                <a16:creationId xmlns:a16="http://schemas.microsoft.com/office/drawing/2014/main" id="{CB243C17-2B49-4351-A1F0-9BECB2F57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74832"/>
              </p:ext>
            </p:extLst>
          </p:nvPr>
        </p:nvGraphicFramePr>
        <p:xfrm>
          <a:off x="7454542" y="5975219"/>
          <a:ext cx="369351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3379">
                  <a:extLst>
                    <a:ext uri="{9D8B030D-6E8A-4147-A177-3AD203B41FA5}">
                      <a16:colId xmlns:a16="http://schemas.microsoft.com/office/drawing/2014/main" val="1588029339"/>
                    </a:ext>
                  </a:extLst>
                </a:gridCol>
                <a:gridCol w="923379">
                  <a:extLst>
                    <a:ext uri="{9D8B030D-6E8A-4147-A177-3AD203B41FA5}">
                      <a16:colId xmlns:a16="http://schemas.microsoft.com/office/drawing/2014/main" val="2390660097"/>
                    </a:ext>
                  </a:extLst>
                </a:gridCol>
                <a:gridCol w="923379">
                  <a:extLst>
                    <a:ext uri="{9D8B030D-6E8A-4147-A177-3AD203B41FA5}">
                      <a16:colId xmlns:a16="http://schemas.microsoft.com/office/drawing/2014/main" val="949000017"/>
                    </a:ext>
                  </a:extLst>
                </a:gridCol>
                <a:gridCol w="923379">
                  <a:extLst>
                    <a:ext uri="{9D8B030D-6E8A-4147-A177-3AD203B41FA5}">
                      <a16:colId xmlns:a16="http://schemas.microsoft.com/office/drawing/2014/main" val="1795830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8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87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5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99083"/>
                  </a:ext>
                </a:extLst>
              </a:tr>
            </a:tbl>
          </a:graphicData>
        </a:graphic>
      </p:graphicFrame>
      <p:sp>
        <p:nvSpPr>
          <p:cNvPr id="29" name="ZoneTexte 28">
            <a:extLst>
              <a:ext uri="{FF2B5EF4-FFF2-40B4-BE49-F238E27FC236}">
                <a16:creationId xmlns:a16="http://schemas.microsoft.com/office/drawing/2014/main" id="{A89506A5-2D5C-4114-820E-D2612D3FB139}"/>
              </a:ext>
            </a:extLst>
          </p:cNvPr>
          <p:cNvSpPr txBox="1"/>
          <p:nvPr/>
        </p:nvSpPr>
        <p:spPr>
          <a:xfrm>
            <a:off x="7514303" y="7473741"/>
            <a:ext cx="79459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8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574DEA8-CC99-4665-ABA0-9B5905479C1B}"/>
              </a:ext>
            </a:extLst>
          </p:cNvPr>
          <p:cNvSpPr txBox="1"/>
          <p:nvPr/>
        </p:nvSpPr>
        <p:spPr>
          <a:xfrm>
            <a:off x="8506710" y="7473741"/>
            <a:ext cx="79459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9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33B4386-1A03-406D-A51C-6E15064A4511}"/>
              </a:ext>
            </a:extLst>
          </p:cNvPr>
          <p:cNvSpPr txBox="1"/>
          <p:nvPr/>
        </p:nvSpPr>
        <p:spPr>
          <a:xfrm>
            <a:off x="9365523" y="7473741"/>
            <a:ext cx="88239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10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120D4CA-4611-46FC-8409-ECCEDA036794}"/>
              </a:ext>
            </a:extLst>
          </p:cNvPr>
          <p:cNvSpPr txBox="1"/>
          <p:nvPr/>
        </p:nvSpPr>
        <p:spPr>
          <a:xfrm>
            <a:off x="10329890" y="7481965"/>
            <a:ext cx="88239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11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5D2603E-3770-4B96-A818-F00EF761F4F9}"/>
              </a:ext>
            </a:extLst>
          </p:cNvPr>
          <p:cNvSpPr txBox="1"/>
          <p:nvPr/>
        </p:nvSpPr>
        <p:spPr>
          <a:xfrm>
            <a:off x="6659235" y="7126433"/>
            <a:ext cx="79459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8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A41F455-51BD-424C-BE2B-01C15D66F948}"/>
              </a:ext>
            </a:extLst>
          </p:cNvPr>
          <p:cNvSpPr txBox="1"/>
          <p:nvPr/>
        </p:nvSpPr>
        <p:spPr>
          <a:xfrm>
            <a:off x="6652268" y="6770375"/>
            <a:ext cx="79459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9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100BADF-2EEB-4D49-BB8B-683AC7086845}"/>
              </a:ext>
            </a:extLst>
          </p:cNvPr>
          <p:cNvSpPr txBox="1"/>
          <p:nvPr/>
        </p:nvSpPr>
        <p:spPr>
          <a:xfrm>
            <a:off x="6502400" y="6414317"/>
            <a:ext cx="93231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10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9D02876-3F84-453E-889A-8739BFF51B2B}"/>
              </a:ext>
            </a:extLst>
          </p:cNvPr>
          <p:cNvSpPr txBox="1"/>
          <p:nvPr/>
        </p:nvSpPr>
        <p:spPr>
          <a:xfrm>
            <a:off x="6502400" y="5975219"/>
            <a:ext cx="93231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Gene 11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588029F-0E5B-4700-902A-9B9F129B4370}"/>
              </a:ext>
            </a:extLst>
          </p:cNvPr>
          <p:cNvSpPr txBox="1"/>
          <p:nvPr/>
        </p:nvSpPr>
        <p:spPr>
          <a:xfrm>
            <a:off x="8378343" y="7718726"/>
            <a:ext cx="197435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Heatmap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for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 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order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conservation  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with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abundance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in  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other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sampler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08D3EC1B-F053-423F-89E6-2A5988E2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322220"/>
              </p:ext>
            </p:extLst>
          </p:nvPr>
        </p:nvGraphicFramePr>
        <p:xfrm>
          <a:off x="7086600" y="2161902"/>
          <a:ext cx="573786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572">
                  <a:extLst>
                    <a:ext uri="{9D8B030D-6E8A-4147-A177-3AD203B41FA5}">
                      <a16:colId xmlns:a16="http://schemas.microsoft.com/office/drawing/2014/main" val="2864521389"/>
                    </a:ext>
                  </a:extLst>
                </a:gridCol>
                <a:gridCol w="1147572">
                  <a:extLst>
                    <a:ext uri="{9D8B030D-6E8A-4147-A177-3AD203B41FA5}">
                      <a16:colId xmlns:a16="http://schemas.microsoft.com/office/drawing/2014/main" val="3463226258"/>
                    </a:ext>
                  </a:extLst>
                </a:gridCol>
                <a:gridCol w="1147572">
                  <a:extLst>
                    <a:ext uri="{9D8B030D-6E8A-4147-A177-3AD203B41FA5}">
                      <a16:colId xmlns:a16="http://schemas.microsoft.com/office/drawing/2014/main" val="2337638223"/>
                    </a:ext>
                  </a:extLst>
                </a:gridCol>
                <a:gridCol w="1147572">
                  <a:extLst>
                    <a:ext uri="{9D8B030D-6E8A-4147-A177-3AD203B41FA5}">
                      <a16:colId xmlns:a16="http://schemas.microsoft.com/office/drawing/2014/main" val="3877778205"/>
                    </a:ext>
                  </a:extLst>
                </a:gridCol>
                <a:gridCol w="1147572">
                  <a:extLst>
                    <a:ext uri="{9D8B030D-6E8A-4147-A177-3AD203B41FA5}">
                      <a16:colId xmlns:a16="http://schemas.microsoft.com/office/drawing/2014/main" val="1322726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Sample</a:t>
                      </a:r>
                      <a:r>
                        <a:rPr lang="fr-BE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Sample</a:t>
                      </a:r>
                      <a:r>
                        <a:rPr lang="fr-BE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Sample</a:t>
                      </a:r>
                      <a:r>
                        <a:rPr lang="fr-BE" dirty="0"/>
                        <a:t>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07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Gene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57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Gene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4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Gene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7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Gene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611652"/>
                  </a:ext>
                </a:extLst>
              </a:tr>
            </a:tbl>
          </a:graphicData>
        </a:graphic>
      </p:graphicFrame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012CD8A3-2B42-48FE-982D-109069ADCB01}"/>
              </a:ext>
            </a:extLst>
          </p:cNvPr>
          <p:cNvCxnSpPr>
            <a:cxnSpLocks/>
          </p:cNvCxnSpPr>
          <p:nvPr/>
        </p:nvCxnSpPr>
        <p:spPr>
          <a:xfrm>
            <a:off x="9141710" y="4930864"/>
            <a:ext cx="0" cy="50981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1E601F95-A6E6-4936-B83E-761117B9A9C6}"/>
              </a:ext>
            </a:extLst>
          </p:cNvPr>
          <p:cNvSpPr txBox="1"/>
          <p:nvPr/>
        </p:nvSpPr>
        <p:spPr>
          <a:xfrm>
            <a:off x="8277790" y="4198046"/>
            <a:ext cx="361579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Extraction of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abundance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of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similar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        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genes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in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other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samples</a:t>
            </a:r>
            <a:endParaRPr lang="fr-FR" sz="140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41AA983C-C991-45E0-8D01-C3B0DA2B1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" y="5386616"/>
            <a:ext cx="6409891" cy="3583924"/>
          </a:xfrm>
          <a:prstGeom prst="rect">
            <a:avLst/>
          </a:prstGeom>
        </p:spPr>
      </p:pic>
      <p:sp>
        <p:nvSpPr>
          <p:cNvPr id="42" name="Flèche : pentagone 41">
            <a:extLst>
              <a:ext uri="{FF2B5EF4-FFF2-40B4-BE49-F238E27FC236}">
                <a16:creationId xmlns:a16="http://schemas.microsoft.com/office/drawing/2014/main" id="{FEA69F25-8293-4B4A-91F6-CBE85F6D21B3}"/>
              </a:ext>
            </a:extLst>
          </p:cNvPr>
          <p:cNvSpPr/>
          <p:nvPr/>
        </p:nvSpPr>
        <p:spPr>
          <a:xfrm>
            <a:off x="3254810" y="3295241"/>
            <a:ext cx="610460" cy="19971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43" name="Flèche : pentagone 42">
            <a:extLst>
              <a:ext uri="{FF2B5EF4-FFF2-40B4-BE49-F238E27FC236}">
                <a16:creationId xmlns:a16="http://schemas.microsoft.com/office/drawing/2014/main" id="{FF1F4BF0-C9ED-48E7-B516-E42EF08E3F4F}"/>
              </a:ext>
            </a:extLst>
          </p:cNvPr>
          <p:cNvSpPr/>
          <p:nvPr/>
        </p:nvSpPr>
        <p:spPr>
          <a:xfrm>
            <a:off x="3929851" y="3517608"/>
            <a:ext cx="610460" cy="222367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2000" dirty="0">
              <a:solidFill>
                <a:schemeClr val="bg1"/>
              </a:solidFill>
            </a:endParaRPr>
          </a:p>
        </p:txBody>
      </p:sp>
      <p:sp>
        <p:nvSpPr>
          <p:cNvPr id="44" name="Flèche : pentagone 43">
            <a:extLst>
              <a:ext uri="{FF2B5EF4-FFF2-40B4-BE49-F238E27FC236}">
                <a16:creationId xmlns:a16="http://schemas.microsoft.com/office/drawing/2014/main" id="{F066EFEB-768E-489A-B504-2B57311CDCC3}"/>
              </a:ext>
            </a:extLst>
          </p:cNvPr>
          <p:cNvSpPr/>
          <p:nvPr/>
        </p:nvSpPr>
        <p:spPr>
          <a:xfrm>
            <a:off x="3491840" y="3802925"/>
            <a:ext cx="610460" cy="19971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800" dirty="0"/>
          </a:p>
        </p:txBody>
      </p:sp>
      <p:sp>
        <p:nvSpPr>
          <p:cNvPr id="45" name="Flèche : pentagone 44">
            <a:extLst>
              <a:ext uri="{FF2B5EF4-FFF2-40B4-BE49-F238E27FC236}">
                <a16:creationId xmlns:a16="http://schemas.microsoft.com/office/drawing/2014/main" id="{A870241A-A802-4DBC-ADBB-55954390FBB7}"/>
              </a:ext>
            </a:extLst>
          </p:cNvPr>
          <p:cNvSpPr/>
          <p:nvPr/>
        </p:nvSpPr>
        <p:spPr>
          <a:xfrm>
            <a:off x="4166881" y="4025292"/>
            <a:ext cx="610460" cy="222367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2000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65460BB-5741-4766-906E-860FC727FBAF}"/>
              </a:ext>
            </a:extLst>
          </p:cNvPr>
          <p:cNvSpPr txBox="1"/>
          <p:nvPr/>
        </p:nvSpPr>
        <p:spPr>
          <a:xfrm>
            <a:off x="3105185" y="4207430"/>
            <a:ext cx="170359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All </a:t>
            </a:r>
            <a:r>
              <a:rPr lang="fr-FR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genes</a:t>
            </a:r>
            <a:r>
              <a:rPr lang="fr-FR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 in           candidate contigs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8DC6B90-0CAC-4460-A2EF-7C0190B1E930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3815341" y="2087644"/>
            <a:ext cx="528296" cy="53033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D71E93D-0FDF-410A-BECB-47508ED73B0C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4343637" y="2087644"/>
            <a:ext cx="141082" cy="7527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26216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400833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OMRGC_V2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abundance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BA083B2E-14C5-4CED-9C1D-6FF5E7EF6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090" y="1920404"/>
            <a:ext cx="8599735" cy="59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4938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679826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OMRGC_V2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abundance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BA083B2E-14C5-4CED-9C1D-6FF5E7EF6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090" y="1920404"/>
            <a:ext cx="8599735" cy="5914103"/>
          </a:xfrm>
          <a:prstGeom prst="rect">
            <a:avLst/>
          </a:prstGeom>
        </p:spPr>
      </p:pic>
      <p:sp>
        <p:nvSpPr>
          <p:cNvPr id="43" name="Cadre 42">
            <a:extLst>
              <a:ext uri="{FF2B5EF4-FFF2-40B4-BE49-F238E27FC236}">
                <a16:creationId xmlns:a16="http://schemas.microsoft.com/office/drawing/2014/main" id="{62E3B040-24A4-467F-A786-1A761CB4DBDF}"/>
              </a:ext>
            </a:extLst>
          </p:cNvPr>
          <p:cNvSpPr/>
          <p:nvPr/>
        </p:nvSpPr>
        <p:spPr>
          <a:xfrm>
            <a:off x="6126479" y="5741669"/>
            <a:ext cx="502921" cy="373382"/>
          </a:xfrm>
          <a:prstGeom prst="frame">
            <a:avLst>
              <a:gd name="adj1" fmla="val 5164"/>
            </a:avLst>
          </a:prstGeom>
          <a:solidFill>
            <a:schemeClr val="tx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3070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Bacterial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defense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against</a:t>
            </a:r>
            <a:r>
              <a:rPr lang="fr-FR" sz="3200" dirty="0">
                <a:solidFill>
                  <a:srgbClr val="92D050"/>
                </a:solidFill>
              </a:rPr>
              <a:t> phages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BFBC86-21BD-42F5-BC8F-731DC5615E44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3984128B-88BE-4A46-A56A-666DE2B74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E66FACC8-2D78-4B3A-BB1E-4FB23F98E6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6" y="1457328"/>
            <a:ext cx="8754509" cy="520636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B51C5E7A-508B-431B-B6FA-B46451B671F7}"/>
              </a:ext>
            </a:extLst>
          </p:cNvPr>
          <p:cNvSpPr txBox="1"/>
          <p:nvPr/>
        </p:nvSpPr>
        <p:spPr>
          <a:xfrm>
            <a:off x="244962" y="7054515"/>
            <a:ext cx="376866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Adsorption inhibition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DNA injection blocking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Restriction – Modification (RM)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CRIPSR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Abortive infection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3C065AA-510A-447F-884F-425489F0365D}"/>
              </a:ext>
            </a:extLst>
          </p:cNvPr>
          <p:cNvSpPr txBox="1"/>
          <p:nvPr/>
        </p:nvSpPr>
        <p:spPr>
          <a:xfrm>
            <a:off x="0" y="9374007"/>
            <a:ext cx="125362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i="1" dirty="0"/>
              <a:t>S. Doron and R. </a:t>
            </a:r>
            <a:r>
              <a:rPr lang="en-US" sz="1200" i="1" dirty="0" err="1"/>
              <a:t>Sorek</a:t>
            </a:r>
            <a:r>
              <a:rPr lang="en-US" sz="1200" i="1" dirty="0"/>
              <a:t>, “Systematic discovery of antiphage defense systems in the microbial pangenome,” Nat. Microbiol., vol. 359, pp. 1–9, 2017.</a:t>
            </a:r>
            <a:endParaRPr lang="fr-BE" sz="1200" dirty="0"/>
          </a:p>
          <a:p>
            <a:pPr algn="l" rtl="0" latinLnBrk="1" hangingPunct="0"/>
            <a:endParaRPr kumimoji="0" lang="fr-FR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C3C356BE-9805-4E80-ADA7-D7D871C36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7422883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9219233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032506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216339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FLAGS gene order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conservation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73E331-CDAF-4D05-9FA2-F01CFFC4C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434" y="3082833"/>
            <a:ext cx="8311325" cy="6278861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0EDA36D7-2F0A-4306-95FF-BE1EDDF18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471" y="1565846"/>
            <a:ext cx="6035929" cy="12778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23938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021694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216339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FLAGS gene order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conservation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B4B337-D1E4-473C-8B8F-80D5D0FD5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0537" y="2049237"/>
            <a:ext cx="6943725" cy="2238375"/>
          </a:xfrm>
          <a:prstGeom prst="rect">
            <a:avLst/>
          </a:prstGeom>
        </p:spPr>
      </p:pic>
      <p:sp>
        <p:nvSpPr>
          <p:cNvPr id="8" name="Flèche : pentagone 27">
            <a:extLst>
              <a:ext uri="{FF2B5EF4-FFF2-40B4-BE49-F238E27FC236}">
                <a16:creationId xmlns:a16="http://schemas.microsoft.com/office/drawing/2014/main" id="{EE24B8B8-0A6D-4418-B34F-D59F7A70B2A0}"/>
              </a:ext>
            </a:extLst>
          </p:cNvPr>
          <p:cNvSpPr/>
          <p:nvPr/>
        </p:nvSpPr>
        <p:spPr>
          <a:xfrm>
            <a:off x="3271270" y="5371767"/>
            <a:ext cx="459321" cy="13847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accent2"/>
              </a:solidFill>
            </a:endParaRPr>
          </a:p>
        </p:txBody>
      </p:sp>
      <p:sp>
        <p:nvSpPr>
          <p:cNvPr id="9" name="Flèche : pentagone 28">
            <a:extLst>
              <a:ext uri="{FF2B5EF4-FFF2-40B4-BE49-F238E27FC236}">
                <a16:creationId xmlns:a16="http://schemas.microsoft.com/office/drawing/2014/main" id="{BE64F451-959C-4C48-A98A-A7BBD564FD6C}"/>
              </a:ext>
            </a:extLst>
          </p:cNvPr>
          <p:cNvSpPr/>
          <p:nvPr/>
        </p:nvSpPr>
        <p:spPr>
          <a:xfrm>
            <a:off x="3738793" y="5371765"/>
            <a:ext cx="326769" cy="138471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 : pentagone 29">
            <a:extLst>
              <a:ext uri="{FF2B5EF4-FFF2-40B4-BE49-F238E27FC236}">
                <a16:creationId xmlns:a16="http://schemas.microsoft.com/office/drawing/2014/main" id="{3DB5C532-6775-40B9-BFE8-D73E604672AA}"/>
              </a:ext>
            </a:extLst>
          </p:cNvPr>
          <p:cNvSpPr/>
          <p:nvPr/>
        </p:nvSpPr>
        <p:spPr>
          <a:xfrm>
            <a:off x="3046537" y="5371767"/>
            <a:ext cx="220631" cy="13847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lèche : pentagone 30">
            <a:extLst>
              <a:ext uri="{FF2B5EF4-FFF2-40B4-BE49-F238E27FC236}">
                <a16:creationId xmlns:a16="http://schemas.microsoft.com/office/drawing/2014/main" id="{89FDD39B-44CF-487C-94C1-6B064E86CADA}"/>
              </a:ext>
            </a:extLst>
          </p:cNvPr>
          <p:cNvSpPr/>
          <p:nvPr/>
        </p:nvSpPr>
        <p:spPr>
          <a:xfrm>
            <a:off x="4073638" y="5364482"/>
            <a:ext cx="459321" cy="138471"/>
          </a:xfrm>
          <a:prstGeom prst="homePlat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pentagone 31">
            <a:extLst>
              <a:ext uri="{FF2B5EF4-FFF2-40B4-BE49-F238E27FC236}">
                <a16:creationId xmlns:a16="http://schemas.microsoft.com/office/drawing/2014/main" id="{7BBEF9A5-0743-41DA-859D-C73A739848C1}"/>
              </a:ext>
            </a:extLst>
          </p:cNvPr>
          <p:cNvSpPr/>
          <p:nvPr/>
        </p:nvSpPr>
        <p:spPr>
          <a:xfrm>
            <a:off x="4546287" y="5364482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Flèche : pentagone 49">
            <a:extLst>
              <a:ext uri="{FF2B5EF4-FFF2-40B4-BE49-F238E27FC236}">
                <a16:creationId xmlns:a16="http://schemas.microsoft.com/office/drawing/2014/main" id="{9804C63B-96C1-415E-872D-967E76A3510C}"/>
              </a:ext>
            </a:extLst>
          </p:cNvPr>
          <p:cNvSpPr/>
          <p:nvPr/>
        </p:nvSpPr>
        <p:spPr>
          <a:xfrm>
            <a:off x="2771897" y="5364483"/>
            <a:ext cx="253833" cy="13847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41D3E1D-C1B6-4763-BB72-7A2960345CE4}"/>
              </a:ext>
            </a:extLst>
          </p:cNvPr>
          <p:cNvSpPr txBox="1"/>
          <p:nvPr/>
        </p:nvSpPr>
        <p:spPr>
          <a:xfrm>
            <a:off x="3055642" y="5033183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Gene 28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6BB55A6-57D0-4B5D-A4CD-6AFBF5163C64}"/>
              </a:ext>
            </a:extLst>
          </p:cNvPr>
          <p:cNvSpPr txBox="1"/>
          <p:nvPr/>
        </p:nvSpPr>
        <p:spPr>
          <a:xfrm>
            <a:off x="1391142" y="4597399"/>
            <a:ext cx="2043547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FLAG </a:t>
            </a: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example</a:t>
            </a:r>
            <a:endParaRPr lang="fr-FR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Flèche : pentagone 27">
            <a:extLst>
              <a:ext uri="{FF2B5EF4-FFF2-40B4-BE49-F238E27FC236}">
                <a16:creationId xmlns:a16="http://schemas.microsoft.com/office/drawing/2014/main" id="{96D0F8AB-854A-47BD-A0BF-0E12F71D97FC}"/>
              </a:ext>
            </a:extLst>
          </p:cNvPr>
          <p:cNvSpPr/>
          <p:nvPr/>
        </p:nvSpPr>
        <p:spPr>
          <a:xfrm>
            <a:off x="3271270" y="5862083"/>
            <a:ext cx="459321" cy="13847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accent2"/>
              </a:solidFill>
            </a:endParaRPr>
          </a:p>
        </p:txBody>
      </p:sp>
      <p:sp>
        <p:nvSpPr>
          <p:cNvPr id="17" name="Flèche : pentagone 28">
            <a:extLst>
              <a:ext uri="{FF2B5EF4-FFF2-40B4-BE49-F238E27FC236}">
                <a16:creationId xmlns:a16="http://schemas.microsoft.com/office/drawing/2014/main" id="{34F0F70E-097A-4F97-B101-BCDB9B2D4B6A}"/>
              </a:ext>
            </a:extLst>
          </p:cNvPr>
          <p:cNvSpPr/>
          <p:nvPr/>
        </p:nvSpPr>
        <p:spPr>
          <a:xfrm>
            <a:off x="3738793" y="5862081"/>
            <a:ext cx="326769" cy="138471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lèche : pentagone 29">
            <a:extLst>
              <a:ext uri="{FF2B5EF4-FFF2-40B4-BE49-F238E27FC236}">
                <a16:creationId xmlns:a16="http://schemas.microsoft.com/office/drawing/2014/main" id="{889475D6-0E83-4D89-9EE6-ADCD0BCA9D6B}"/>
              </a:ext>
            </a:extLst>
          </p:cNvPr>
          <p:cNvSpPr/>
          <p:nvPr/>
        </p:nvSpPr>
        <p:spPr>
          <a:xfrm>
            <a:off x="3046537" y="5862083"/>
            <a:ext cx="220631" cy="138470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lèche : pentagone 30">
            <a:extLst>
              <a:ext uri="{FF2B5EF4-FFF2-40B4-BE49-F238E27FC236}">
                <a16:creationId xmlns:a16="http://schemas.microsoft.com/office/drawing/2014/main" id="{2B950BAD-1080-4C02-BA48-62188151B520}"/>
              </a:ext>
            </a:extLst>
          </p:cNvPr>
          <p:cNvSpPr/>
          <p:nvPr/>
        </p:nvSpPr>
        <p:spPr>
          <a:xfrm>
            <a:off x="4073638" y="5854798"/>
            <a:ext cx="459321" cy="138471"/>
          </a:xfrm>
          <a:prstGeom prst="homePlat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lèche : pentagone 31">
            <a:extLst>
              <a:ext uri="{FF2B5EF4-FFF2-40B4-BE49-F238E27FC236}">
                <a16:creationId xmlns:a16="http://schemas.microsoft.com/office/drawing/2014/main" id="{29E2EDEF-4ABA-4315-ACF5-3A4D1DF728F3}"/>
              </a:ext>
            </a:extLst>
          </p:cNvPr>
          <p:cNvSpPr/>
          <p:nvPr/>
        </p:nvSpPr>
        <p:spPr>
          <a:xfrm>
            <a:off x="4546287" y="5854798"/>
            <a:ext cx="325744" cy="138471"/>
          </a:xfrm>
          <a:prstGeom prst="homePlate">
            <a:avLst/>
          </a:prstGeom>
          <a:solidFill>
            <a:srgbClr val="FA69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Flèche : pentagone 49">
            <a:extLst>
              <a:ext uri="{FF2B5EF4-FFF2-40B4-BE49-F238E27FC236}">
                <a16:creationId xmlns:a16="http://schemas.microsoft.com/office/drawing/2014/main" id="{EAE253F3-F001-4B91-A5B6-A588271C3FA5}"/>
              </a:ext>
            </a:extLst>
          </p:cNvPr>
          <p:cNvSpPr/>
          <p:nvPr/>
        </p:nvSpPr>
        <p:spPr>
          <a:xfrm>
            <a:off x="2771897" y="5854799"/>
            <a:ext cx="253833" cy="138470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F7BA2AE-5C02-4683-BDBC-D931A7842130}"/>
              </a:ext>
            </a:extLst>
          </p:cNvPr>
          <p:cNvSpPr txBox="1"/>
          <p:nvPr/>
        </p:nvSpPr>
        <p:spPr>
          <a:xfrm>
            <a:off x="3055642" y="5523499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Gene 28</a:t>
            </a:r>
          </a:p>
        </p:txBody>
      </p:sp>
      <p:sp>
        <p:nvSpPr>
          <p:cNvPr id="23" name="Flèche : pentagone 27">
            <a:extLst>
              <a:ext uri="{FF2B5EF4-FFF2-40B4-BE49-F238E27FC236}">
                <a16:creationId xmlns:a16="http://schemas.microsoft.com/office/drawing/2014/main" id="{E849EE11-BDE6-42EB-91C3-4367C8911E59}"/>
              </a:ext>
            </a:extLst>
          </p:cNvPr>
          <p:cNvSpPr/>
          <p:nvPr/>
        </p:nvSpPr>
        <p:spPr>
          <a:xfrm>
            <a:off x="3271270" y="6363052"/>
            <a:ext cx="459321" cy="13847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accent2"/>
              </a:solidFill>
            </a:endParaRPr>
          </a:p>
        </p:txBody>
      </p:sp>
      <p:sp>
        <p:nvSpPr>
          <p:cNvPr id="24" name="Flèche : pentagone 28">
            <a:extLst>
              <a:ext uri="{FF2B5EF4-FFF2-40B4-BE49-F238E27FC236}">
                <a16:creationId xmlns:a16="http://schemas.microsoft.com/office/drawing/2014/main" id="{59A7BE52-5FD2-40BC-9A79-1D64CDBF0759}"/>
              </a:ext>
            </a:extLst>
          </p:cNvPr>
          <p:cNvSpPr/>
          <p:nvPr/>
        </p:nvSpPr>
        <p:spPr>
          <a:xfrm>
            <a:off x="3738793" y="6363050"/>
            <a:ext cx="326769" cy="138471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Flèche : pentagone 29">
            <a:extLst>
              <a:ext uri="{FF2B5EF4-FFF2-40B4-BE49-F238E27FC236}">
                <a16:creationId xmlns:a16="http://schemas.microsoft.com/office/drawing/2014/main" id="{31D88278-D80B-47F4-A77D-8631B1780CB6}"/>
              </a:ext>
            </a:extLst>
          </p:cNvPr>
          <p:cNvSpPr/>
          <p:nvPr/>
        </p:nvSpPr>
        <p:spPr>
          <a:xfrm>
            <a:off x="3046537" y="6363052"/>
            <a:ext cx="220631" cy="13847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Flèche : pentagone 30">
            <a:extLst>
              <a:ext uri="{FF2B5EF4-FFF2-40B4-BE49-F238E27FC236}">
                <a16:creationId xmlns:a16="http://schemas.microsoft.com/office/drawing/2014/main" id="{75419005-B6FF-4313-B602-8D591865472C}"/>
              </a:ext>
            </a:extLst>
          </p:cNvPr>
          <p:cNvSpPr/>
          <p:nvPr/>
        </p:nvSpPr>
        <p:spPr>
          <a:xfrm>
            <a:off x="4073638" y="6355767"/>
            <a:ext cx="459321" cy="138471"/>
          </a:xfrm>
          <a:prstGeom prst="homePlat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Flèche : pentagone 31">
            <a:extLst>
              <a:ext uri="{FF2B5EF4-FFF2-40B4-BE49-F238E27FC236}">
                <a16:creationId xmlns:a16="http://schemas.microsoft.com/office/drawing/2014/main" id="{1C293D92-0F00-4022-859B-2CCF228930D0}"/>
              </a:ext>
            </a:extLst>
          </p:cNvPr>
          <p:cNvSpPr/>
          <p:nvPr/>
        </p:nvSpPr>
        <p:spPr>
          <a:xfrm>
            <a:off x="4546287" y="6355767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Flèche : pentagone 49">
            <a:extLst>
              <a:ext uri="{FF2B5EF4-FFF2-40B4-BE49-F238E27FC236}">
                <a16:creationId xmlns:a16="http://schemas.microsoft.com/office/drawing/2014/main" id="{38787C58-C49F-46ED-8269-14A3B2E00353}"/>
              </a:ext>
            </a:extLst>
          </p:cNvPr>
          <p:cNvSpPr/>
          <p:nvPr/>
        </p:nvSpPr>
        <p:spPr>
          <a:xfrm>
            <a:off x="2771897" y="6355768"/>
            <a:ext cx="253833" cy="138470"/>
          </a:xfrm>
          <a:prstGeom prst="homePlate">
            <a:avLst/>
          </a:prstGeom>
          <a:solidFill>
            <a:srgbClr val="959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88C9F7-5851-47A5-A75D-891D7E45419B}"/>
              </a:ext>
            </a:extLst>
          </p:cNvPr>
          <p:cNvSpPr txBox="1"/>
          <p:nvPr/>
        </p:nvSpPr>
        <p:spPr>
          <a:xfrm>
            <a:off x="3055642" y="6024468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Gene 28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DEF1491-59A7-493B-BB7B-66E915162C8B}"/>
              </a:ext>
            </a:extLst>
          </p:cNvPr>
          <p:cNvSpPr txBox="1"/>
          <p:nvPr/>
        </p:nvSpPr>
        <p:spPr>
          <a:xfrm>
            <a:off x="1344436" y="5274699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Org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A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D713B2A-B3A2-44E7-9D56-5640B3C717AB}"/>
              </a:ext>
            </a:extLst>
          </p:cNvPr>
          <p:cNvSpPr txBox="1"/>
          <p:nvPr/>
        </p:nvSpPr>
        <p:spPr>
          <a:xfrm>
            <a:off x="1357367" y="5765015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Org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B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98DEECB-B843-4512-B54B-28EDE80973A4}"/>
              </a:ext>
            </a:extLst>
          </p:cNvPr>
          <p:cNvSpPr txBox="1"/>
          <p:nvPr/>
        </p:nvSpPr>
        <p:spPr>
          <a:xfrm>
            <a:off x="1338430" y="6255331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Org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C</a:t>
            </a:r>
          </a:p>
        </p:txBody>
      </p:sp>
      <p:sp>
        <p:nvSpPr>
          <p:cNvPr id="33" name="Flèche : pentagone 27">
            <a:extLst>
              <a:ext uri="{FF2B5EF4-FFF2-40B4-BE49-F238E27FC236}">
                <a16:creationId xmlns:a16="http://schemas.microsoft.com/office/drawing/2014/main" id="{C18F07B8-C459-4EA1-B2AF-125186F7F77F}"/>
              </a:ext>
            </a:extLst>
          </p:cNvPr>
          <p:cNvSpPr/>
          <p:nvPr/>
        </p:nvSpPr>
        <p:spPr>
          <a:xfrm>
            <a:off x="3305145" y="7623988"/>
            <a:ext cx="459321" cy="138471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accent2"/>
              </a:solidFill>
            </a:endParaRPr>
          </a:p>
        </p:txBody>
      </p:sp>
      <p:sp>
        <p:nvSpPr>
          <p:cNvPr id="34" name="Flèche : pentagone 28">
            <a:extLst>
              <a:ext uri="{FF2B5EF4-FFF2-40B4-BE49-F238E27FC236}">
                <a16:creationId xmlns:a16="http://schemas.microsoft.com/office/drawing/2014/main" id="{5E57D697-5D03-4504-92BD-DFDC8D18DDA2}"/>
              </a:ext>
            </a:extLst>
          </p:cNvPr>
          <p:cNvSpPr/>
          <p:nvPr/>
        </p:nvSpPr>
        <p:spPr>
          <a:xfrm>
            <a:off x="3772668" y="7623986"/>
            <a:ext cx="326769" cy="13847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Flèche : pentagone 29">
            <a:extLst>
              <a:ext uri="{FF2B5EF4-FFF2-40B4-BE49-F238E27FC236}">
                <a16:creationId xmlns:a16="http://schemas.microsoft.com/office/drawing/2014/main" id="{3C83E2EA-E649-45F2-9F74-90FD8C97E87F}"/>
              </a:ext>
            </a:extLst>
          </p:cNvPr>
          <p:cNvSpPr/>
          <p:nvPr/>
        </p:nvSpPr>
        <p:spPr>
          <a:xfrm>
            <a:off x="3080412" y="7623988"/>
            <a:ext cx="220631" cy="13847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Flèche : pentagone 30">
            <a:extLst>
              <a:ext uri="{FF2B5EF4-FFF2-40B4-BE49-F238E27FC236}">
                <a16:creationId xmlns:a16="http://schemas.microsoft.com/office/drawing/2014/main" id="{772C8FBC-D6F1-4A3D-B63F-D164F44C2C37}"/>
              </a:ext>
            </a:extLst>
          </p:cNvPr>
          <p:cNvSpPr/>
          <p:nvPr/>
        </p:nvSpPr>
        <p:spPr>
          <a:xfrm>
            <a:off x="4107513" y="7616703"/>
            <a:ext cx="459321" cy="138471"/>
          </a:xfrm>
          <a:prstGeom prst="homePlat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Flèche : pentagone 31">
            <a:extLst>
              <a:ext uri="{FF2B5EF4-FFF2-40B4-BE49-F238E27FC236}">
                <a16:creationId xmlns:a16="http://schemas.microsoft.com/office/drawing/2014/main" id="{5A7B1D5D-FCF5-42FE-A247-3111D543119E}"/>
              </a:ext>
            </a:extLst>
          </p:cNvPr>
          <p:cNvSpPr/>
          <p:nvPr/>
        </p:nvSpPr>
        <p:spPr>
          <a:xfrm>
            <a:off x="4580162" y="7616703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Flèche : pentagone 49">
            <a:extLst>
              <a:ext uri="{FF2B5EF4-FFF2-40B4-BE49-F238E27FC236}">
                <a16:creationId xmlns:a16="http://schemas.microsoft.com/office/drawing/2014/main" id="{7CC0ABAD-E17B-4841-AE22-092A894DBC58}"/>
              </a:ext>
            </a:extLst>
          </p:cNvPr>
          <p:cNvSpPr/>
          <p:nvPr/>
        </p:nvSpPr>
        <p:spPr>
          <a:xfrm>
            <a:off x="2805772" y="7616704"/>
            <a:ext cx="253833" cy="13847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F9886D7-8BAE-4C53-B460-F9C925F84913}"/>
              </a:ext>
            </a:extLst>
          </p:cNvPr>
          <p:cNvSpPr txBox="1"/>
          <p:nvPr/>
        </p:nvSpPr>
        <p:spPr>
          <a:xfrm>
            <a:off x="3529461" y="7285404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Gene 27</a:t>
            </a:r>
          </a:p>
        </p:txBody>
      </p:sp>
      <p:sp>
        <p:nvSpPr>
          <p:cNvPr id="40" name="Flèche : pentagone 27">
            <a:extLst>
              <a:ext uri="{FF2B5EF4-FFF2-40B4-BE49-F238E27FC236}">
                <a16:creationId xmlns:a16="http://schemas.microsoft.com/office/drawing/2014/main" id="{FDCD839A-88E8-44AB-95E6-57A4F9E04862}"/>
              </a:ext>
            </a:extLst>
          </p:cNvPr>
          <p:cNvSpPr/>
          <p:nvPr/>
        </p:nvSpPr>
        <p:spPr>
          <a:xfrm>
            <a:off x="3305145" y="8114304"/>
            <a:ext cx="459321" cy="138471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accent2"/>
              </a:solidFill>
            </a:endParaRPr>
          </a:p>
        </p:txBody>
      </p:sp>
      <p:sp>
        <p:nvSpPr>
          <p:cNvPr id="41" name="Flèche : pentagone 28">
            <a:extLst>
              <a:ext uri="{FF2B5EF4-FFF2-40B4-BE49-F238E27FC236}">
                <a16:creationId xmlns:a16="http://schemas.microsoft.com/office/drawing/2014/main" id="{1F220761-7B8C-410E-A401-4472785FB438}"/>
              </a:ext>
            </a:extLst>
          </p:cNvPr>
          <p:cNvSpPr/>
          <p:nvPr/>
        </p:nvSpPr>
        <p:spPr>
          <a:xfrm>
            <a:off x="3772668" y="8114302"/>
            <a:ext cx="326769" cy="13847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" name="Flèche : pentagone 29">
            <a:extLst>
              <a:ext uri="{FF2B5EF4-FFF2-40B4-BE49-F238E27FC236}">
                <a16:creationId xmlns:a16="http://schemas.microsoft.com/office/drawing/2014/main" id="{D1961523-6AA3-42A7-AA1C-ABCE3EED565D}"/>
              </a:ext>
            </a:extLst>
          </p:cNvPr>
          <p:cNvSpPr/>
          <p:nvPr/>
        </p:nvSpPr>
        <p:spPr>
          <a:xfrm>
            <a:off x="3080412" y="8114304"/>
            <a:ext cx="220631" cy="138470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Flèche : pentagone 30">
            <a:extLst>
              <a:ext uri="{FF2B5EF4-FFF2-40B4-BE49-F238E27FC236}">
                <a16:creationId xmlns:a16="http://schemas.microsoft.com/office/drawing/2014/main" id="{591B3221-85A9-438D-BC45-019B89E3AF3A}"/>
              </a:ext>
            </a:extLst>
          </p:cNvPr>
          <p:cNvSpPr/>
          <p:nvPr/>
        </p:nvSpPr>
        <p:spPr>
          <a:xfrm>
            <a:off x="4107513" y="8107019"/>
            <a:ext cx="459321" cy="138471"/>
          </a:xfrm>
          <a:prstGeom prst="homePlat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Flèche : pentagone 31">
            <a:extLst>
              <a:ext uri="{FF2B5EF4-FFF2-40B4-BE49-F238E27FC236}">
                <a16:creationId xmlns:a16="http://schemas.microsoft.com/office/drawing/2014/main" id="{D4C7C51E-56C3-443B-B7A9-E9FD1F500074}"/>
              </a:ext>
            </a:extLst>
          </p:cNvPr>
          <p:cNvSpPr/>
          <p:nvPr/>
        </p:nvSpPr>
        <p:spPr>
          <a:xfrm>
            <a:off x="4580162" y="8107019"/>
            <a:ext cx="325744" cy="138471"/>
          </a:xfrm>
          <a:prstGeom prst="homePlate">
            <a:avLst/>
          </a:prstGeom>
          <a:solidFill>
            <a:srgbClr val="FA69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" name="Flèche : pentagone 49">
            <a:extLst>
              <a:ext uri="{FF2B5EF4-FFF2-40B4-BE49-F238E27FC236}">
                <a16:creationId xmlns:a16="http://schemas.microsoft.com/office/drawing/2014/main" id="{2EB9566E-3B4C-425F-A0C2-F0FEA84F8E9B}"/>
              </a:ext>
            </a:extLst>
          </p:cNvPr>
          <p:cNvSpPr/>
          <p:nvPr/>
        </p:nvSpPr>
        <p:spPr>
          <a:xfrm>
            <a:off x="2805772" y="8107020"/>
            <a:ext cx="253833" cy="138470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4CF9BF3-8443-4F59-9967-89D8110076F6}"/>
              </a:ext>
            </a:extLst>
          </p:cNvPr>
          <p:cNvSpPr txBox="1"/>
          <p:nvPr/>
        </p:nvSpPr>
        <p:spPr>
          <a:xfrm>
            <a:off x="3529461" y="7775720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Gene 27</a:t>
            </a:r>
          </a:p>
        </p:txBody>
      </p:sp>
      <p:sp>
        <p:nvSpPr>
          <p:cNvPr id="47" name="Flèche : pentagone 27">
            <a:extLst>
              <a:ext uri="{FF2B5EF4-FFF2-40B4-BE49-F238E27FC236}">
                <a16:creationId xmlns:a16="http://schemas.microsoft.com/office/drawing/2014/main" id="{54253E0D-0E9B-42BF-B31A-7C1534859533}"/>
              </a:ext>
            </a:extLst>
          </p:cNvPr>
          <p:cNvSpPr/>
          <p:nvPr/>
        </p:nvSpPr>
        <p:spPr>
          <a:xfrm>
            <a:off x="3305145" y="8615273"/>
            <a:ext cx="459321" cy="138471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accent2"/>
              </a:solidFill>
            </a:endParaRPr>
          </a:p>
        </p:txBody>
      </p:sp>
      <p:sp>
        <p:nvSpPr>
          <p:cNvPr id="48" name="Flèche : pentagone 28">
            <a:extLst>
              <a:ext uri="{FF2B5EF4-FFF2-40B4-BE49-F238E27FC236}">
                <a16:creationId xmlns:a16="http://schemas.microsoft.com/office/drawing/2014/main" id="{EF5A611E-49CF-417C-8738-663C742F6671}"/>
              </a:ext>
            </a:extLst>
          </p:cNvPr>
          <p:cNvSpPr/>
          <p:nvPr/>
        </p:nvSpPr>
        <p:spPr>
          <a:xfrm>
            <a:off x="3772668" y="8615271"/>
            <a:ext cx="326769" cy="13847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Flèche : pentagone 29">
            <a:extLst>
              <a:ext uri="{FF2B5EF4-FFF2-40B4-BE49-F238E27FC236}">
                <a16:creationId xmlns:a16="http://schemas.microsoft.com/office/drawing/2014/main" id="{E4B04FE2-83E5-40C6-88B0-2CAB20C38A1B}"/>
              </a:ext>
            </a:extLst>
          </p:cNvPr>
          <p:cNvSpPr/>
          <p:nvPr/>
        </p:nvSpPr>
        <p:spPr>
          <a:xfrm>
            <a:off x="3080412" y="8615273"/>
            <a:ext cx="220631" cy="13847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Flèche : pentagone 30">
            <a:extLst>
              <a:ext uri="{FF2B5EF4-FFF2-40B4-BE49-F238E27FC236}">
                <a16:creationId xmlns:a16="http://schemas.microsoft.com/office/drawing/2014/main" id="{EE6821A4-5636-4B11-BEE8-57911795A34E}"/>
              </a:ext>
            </a:extLst>
          </p:cNvPr>
          <p:cNvSpPr/>
          <p:nvPr/>
        </p:nvSpPr>
        <p:spPr>
          <a:xfrm>
            <a:off x="4107513" y="8607988"/>
            <a:ext cx="459321" cy="138471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Flèche : pentagone 31">
            <a:extLst>
              <a:ext uri="{FF2B5EF4-FFF2-40B4-BE49-F238E27FC236}">
                <a16:creationId xmlns:a16="http://schemas.microsoft.com/office/drawing/2014/main" id="{839D5E92-37C2-447B-A8C3-7B3788DDA5E6}"/>
              </a:ext>
            </a:extLst>
          </p:cNvPr>
          <p:cNvSpPr/>
          <p:nvPr/>
        </p:nvSpPr>
        <p:spPr>
          <a:xfrm>
            <a:off x="4580162" y="8607988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" name="Flèche : pentagone 49">
            <a:extLst>
              <a:ext uri="{FF2B5EF4-FFF2-40B4-BE49-F238E27FC236}">
                <a16:creationId xmlns:a16="http://schemas.microsoft.com/office/drawing/2014/main" id="{270CA3DD-87B1-4786-B711-39DC71FB9D93}"/>
              </a:ext>
            </a:extLst>
          </p:cNvPr>
          <p:cNvSpPr/>
          <p:nvPr/>
        </p:nvSpPr>
        <p:spPr>
          <a:xfrm>
            <a:off x="2805772" y="8607989"/>
            <a:ext cx="253833" cy="138470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E299D60-2F3A-49D5-A16C-9B6CBB8FE09C}"/>
              </a:ext>
            </a:extLst>
          </p:cNvPr>
          <p:cNvSpPr txBox="1"/>
          <p:nvPr/>
        </p:nvSpPr>
        <p:spPr>
          <a:xfrm>
            <a:off x="3529461" y="8276689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Gene 27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342D585-B8DD-4AA2-9E67-FA15F96EE1E8}"/>
              </a:ext>
            </a:extLst>
          </p:cNvPr>
          <p:cNvSpPr txBox="1"/>
          <p:nvPr/>
        </p:nvSpPr>
        <p:spPr>
          <a:xfrm>
            <a:off x="1378311" y="7526920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Org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A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DB63CF7-E0AC-4197-B078-9FDFFA3EE69D}"/>
              </a:ext>
            </a:extLst>
          </p:cNvPr>
          <p:cNvSpPr txBox="1"/>
          <p:nvPr/>
        </p:nvSpPr>
        <p:spPr>
          <a:xfrm>
            <a:off x="1391242" y="8017236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Org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X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6E5EF8E-4225-4B67-8CFF-343BD0D15F59}"/>
              </a:ext>
            </a:extLst>
          </p:cNvPr>
          <p:cNvSpPr txBox="1"/>
          <p:nvPr/>
        </p:nvSpPr>
        <p:spPr>
          <a:xfrm>
            <a:off x="1372305" y="8507552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Org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Z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FF5AFD8-4D0B-473A-950A-50E1F719FAF8}"/>
              </a:ext>
            </a:extLst>
          </p:cNvPr>
          <p:cNvCxnSpPr>
            <a:cxnSpLocks/>
          </p:cNvCxnSpPr>
          <p:nvPr/>
        </p:nvCxnSpPr>
        <p:spPr>
          <a:xfrm flipV="1">
            <a:off x="5858187" y="6083051"/>
            <a:ext cx="0" cy="17619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8DE5F93B-4C69-491E-8F97-4E52DCA9F680}"/>
              </a:ext>
            </a:extLst>
          </p:cNvPr>
          <p:cNvCxnSpPr>
            <a:cxnSpLocks/>
          </p:cNvCxnSpPr>
          <p:nvPr/>
        </p:nvCxnSpPr>
        <p:spPr>
          <a:xfrm flipH="1">
            <a:off x="5286948" y="6071603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651F4BD0-A67F-4EC4-B65D-416D9147B642}"/>
              </a:ext>
            </a:extLst>
          </p:cNvPr>
          <p:cNvCxnSpPr>
            <a:cxnSpLocks/>
          </p:cNvCxnSpPr>
          <p:nvPr/>
        </p:nvCxnSpPr>
        <p:spPr>
          <a:xfrm flipH="1">
            <a:off x="5286948" y="7856402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28A2C211-5259-4945-98F8-8160C826523A}"/>
              </a:ext>
            </a:extLst>
          </p:cNvPr>
          <p:cNvCxnSpPr>
            <a:cxnSpLocks/>
          </p:cNvCxnSpPr>
          <p:nvPr/>
        </p:nvCxnSpPr>
        <p:spPr>
          <a:xfrm>
            <a:off x="5867614" y="6885354"/>
            <a:ext cx="6223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Flèche : pentagone 27">
            <a:extLst>
              <a:ext uri="{FF2B5EF4-FFF2-40B4-BE49-F238E27FC236}">
                <a16:creationId xmlns:a16="http://schemas.microsoft.com/office/drawing/2014/main" id="{C621B5C0-0428-44B8-88C9-000841122F1A}"/>
              </a:ext>
            </a:extLst>
          </p:cNvPr>
          <p:cNvSpPr/>
          <p:nvPr/>
        </p:nvSpPr>
        <p:spPr>
          <a:xfrm>
            <a:off x="8828530" y="6550535"/>
            <a:ext cx="459321" cy="13847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accent2"/>
              </a:solidFill>
            </a:endParaRPr>
          </a:p>
        </p:txBody>
      </p:sp>
      <p:sp>
        <p:nvSpPr>
          <p:cNvPr id="62" name="Flèche : pentagone 28">
            <a:extLst>
              <a:ext uri="{FF2B5EF4-FFF2-40B4-BE49-F238E27FC236}">
                <a16:creationId xmlns:a16="http://schemas.microsoft.com/office/drawing/2014/main" id="{FF3322A5-E931-4256-8E9F-DD61561E0B76}"/>
              </a:ext>
            </a:extLst>
          </p:cNvPr>
          <p:cNvSpPr/>
          <p:nvPr/>
        </p:nvSpPr>
        <p:spPr>
          <a:xfrm>
            <a:off x="9296053" y="6550533"/>
            <a:ext cx="326769" cy="138471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Flèche : pentagone 29">
            <a:extLst>
              <a:ext uri="{FF2B5EF4-FFF2-40B4-BE49-F238E27FC236}">
                <a16:creationId xmlns:a16="http://schemas.microsoft.com/office/drawing/2014/main" id="{396BAB29-A513-47E4-A865-2CECC7ECFC18}"/>
              </a:ext>
            </a:extLst>
          </p:cNvPr>
          <p:cNvSpPr/>
          <p:nvPr/>
        </p:nvSpPr>
        <p:spPr>
          <a:xfrm>
            <a:off x="8603797" y="6550535"/>
            <a:ext cx="220631" cy="13847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4" name="Flèche : pentagone 30">
            <a:extLst>
              <a:ext uri="{FF2B5EF4-FFF2-40B4-BE49-F238E27FC236}">
                <a16:creationId xmlns:a16="http://schemas.microsoft.com/office/drawing/2014/main" id="{85BD763D-4798-4D44-82BB-92ED298659AF}"/>
              </a:ext>
            </a:extLst>
          </p:cNvPr>
          <p:cNvSpPr/>
          <p:nvPr/>
        </p:nvSpPr>
        <p:spPr>
          <a:xfrm>
            <a:off x="9630898" y="6543250"/>
            <a:ext cx="459321" cy="138471"/>
          </a:xfrm>
          <a:prstGeom prst="homePlat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5" name="Flèche : pentagone 31">
            <a:extLst>
              <a:ext uri="{FF2B5EF4-FFF2-40B4-BE49-F238E27FC236}">
                <a16:creationId xmlns:a16="http://schemas.microsoft.com/office/drawing/2014/main" id="{9D914EAA-CB1F-4BA2-9DB7-7CFE25AAA677}"/>
              </a:ext>
            </a:extLst>
          </p:cNvPr>
          <p:cNvSpPr/>
          <p:nvPr/>
        </p:nvSpPr>
        <p:spPr>
          <a:xfrm>
            <a:off x="10103547" y="6543250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6" name="Flèche : pentagone 49">
            <a:extLst>
              <a:ext uri="{FF2B5EF4-FFF2-40B4-BE49-F238E27FC236}">
                <a16:creationId xmlns:a16="http://schemas.microsoft.com/office/drawing/2014/main" id="{ABE9ED0B-F487-4035-A3E7-D4D3F182CBC1}"/>
              </a:ext>
            </a:extLst>
          </p:cNvPr>
          <p:cNvSpPr/>
          <p:nvPr/>
        </p:nvSpPr>
        <p:spPr>
          <a:xfrm>
            <a:off x="8329157" y="6543251"/>
            <a:ext cx="253833" cy="13847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BEF695B-E1A5-48FC-8BA8-D8263F0EAD8E}"/>
              </a:ext>
            </a:extLst>
          </p:cNvPr>
          <p:cNvSpPr txBox="1"/>
          <p:nvPr/>
        </p:nvSpPr>
        <p:spPr>
          <a:xfrm>
            <a:off x="6901696" y="6453467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Org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A</a:t>
            </a:r>
          </a:p>
        </p:txBody>
      </p:sp>
      <p:sp>
        <p:nvSpPr>
          <p:cNvPr id="68" name="Flèche : pentagone 27">
            <a:extLst>
              <a:ext uri="{FF2B5EF4-FFF2-40B4-BE49-F238E27FC236}">
                <a16:creationId xmlns:a16="http://schemas.microsoft.com/office/drawing/2014/main" id="{6A4341D3-F0FA-4C8A-BBE8-C8427855B365}"/>
              </a:ext>
            </a:extLst>
          </p:cNvPr>
          <p:cNvSpPr/>
          <p:nvPr/>
        </p:nvSpPr>
        <p:spPr>
          <a:xfrm>
            <a:off x="8841594" y="6992771"/>
            <a:ext cx="459321" cy="138471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accent2"/>
              </a:solidFill>
            </a:endParaRPr>
          </a:p>
        </p:txBody>
      </p:sp>
      <p:sp>
        <p:nvSpPr>
          <p:cNvPr id="69" name="Flèche : pentagone 28">
            <a:extLst>
              <a:ext uri="{FF2B5EF4-FFF2-40B4-BE49-F238E27FC236}">
                <a16:creationId xmlns:a16="http://schemas.microsoft.com/office/drawing/2014/main" id="{8D5F3828-8319-4CED-8ED9-9BA02217D8F9}"/>
              </a:ext>
            </a:extLst>
          </p:cNvPr>
          <p:cNvSpPr/>
          <p:nvPr/>
        </p:nvSpPr>
        <p:spPr>
          <a:xfrm>
            <a:off x="9309117" y="6992769"/>
            <a:ext cx="326769" cy="13847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Flèche : pentagone 29">
            <a:extLst>
              <a:ext uri="{FF2B5EF4-FFF2-40B4-BE49-F238E27FC236}">
                <a16:creationId xmlns:a16="http://schemas.microsoft.com/office/drawing/2014/main" id="{70AE2747-43C9-47A6-AAC2-B16CD0BD1D5F}"/>
              </a:ext>
            </a:extLst>
          </p:cNvPr>
          <p:cNvSpPr/>
          <p:nvPr/>
        </p:nvSpPr>
        <p:spPr>
          <a:xfrm>
            <a:off x="8616861" y="6992771"/>
            <a:ext cx="220631" cy="13847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1" name="Flèche : pentagone 30">
            <a:extLst>
              <a:ext uri="{FF2B5EF4-FFF2-40B4-BE49-F238E27FC236}">
                <a16:creationId xmlns:a16="http://schemas.microsoft.com/office/drawing/2014/main" id="{99A27853-FBF1-4800-A85C-524F62EA223E}"/>
              </a:ext>
            </a:extLst>
          </p:cNvPr>
          <p:cNvSpPr/>
          <p:nvPr/>
        </p:nvSpPr>
        <p:spPr>
          <a:xfrm>
            <a:off x="9643962" y="6985486"/>
            <a:ext cx="459321" cy="138471"/>
          </a:xfrm>
          <a:prstGeom prst="homePlat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lèche : pentagone 31">
            <a:extLst>
              <a:ext uri="{FF2B5EF4-FFF2-40B4-BE49-F238E27FC236}">
                <a16:creationId xmlns:a16="http://schemas.microsoft.com/office/drawing/2014/main" id="{87165F91-94D3-4851-A717-1850CECA40F7}"/>
              </a:ext>
            </a:extLst>
          </p:cNvPr>
          <p:cNvSpPr/>
          <p:nvPr/>
        </p:nvSpPr>
        <p:spPr>
          <a:xfrm>
            <a:off x="10116611" y="6985486"/>
            <a:ext cx="325744" cy="138471"/>
          </a:xfrm>
          <a:prstGeom prst="homePlate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lèche : pentagone 49">
            <a:extLst>
              <a:ext uri="{FF2B5EF4-FFF2-40B4-BE49-F238E27FC236}">
                <a16:creationId xmlns:a16="http://schemas.microsoft.com/office/drawing/2014/main" id="{B93A3A0E-EFA3-47D5-94D7-C2D848685F5E}"/>
              </a:ext>
            </a:extLst>
          </p:cNvPr>
          <p:cNvSpPr/>
          <p:nvPr/>
        </p:nvSpPr>
        <p:spPr>
          <a:xfrm>
            <a:off x="8342221" y="6985487"/>
            <a:ext cx="253833" cy="13847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0155FD0-4E06-4BE0-9DB1-7BAF9F08ADA5}"/>
              </a:ext>
            </a:extLst>
          </p:cNvPr>
          <p:cNvSpPr txBox="1"/>
          <p:nvPr/>
        </p:nvSpPr>
        <p:spPr>
          <a:xfrm>
            <a:off x="6914760" y="6895703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Org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A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60006FD-E3CA-45FF-B561-CAB7EEBD729E}"/>
              </a:ext>
            </a:extLst>
          </p:cNvPr>
          <p:cNvSpPr txBox="1"/>
          <p:nvPr/>
        </p:nvSpPr>
        <p:spPr>
          <a:xfrm>
            <a:off x="8690645" y="6246766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Gene 28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14E103EA-A1E3-430A-B9BE-76783117276E}"/>
              </a:ext>
            </a:extLst>
          </p:cNvPr>
          <p:cNvSpPr txBox="1"/>
          <p:nvPr/>
        </p:nvSpPr>
        <p:spPr>
          <a:xfrm>
            <a:off x="9027213" y="7213739"/>
            <a:ext cx="89057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Gene 27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DB80626-AA10-44F7-9FC8-9DC43BBD68EE}"/>
              </a:ext>
            </a:extLst>
          </p:cNvPr>
          <p:cNvSpPr txBox="1"/>
          <p:nvPr/>
        </p:nvSpPr>
        <p:spPr>
          <a:xfrm>
            <a:off x="91732" y="1205971"/>
            <a:ext cx="1234509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	</a:t>
            </a:r>
            <a:r>
              <a:rPr lang="nl-BE" sz="2000" i="1" dirty="0" err="1">
                <a:solidFill>
                  <a:schemeClr val="tx2"/>
                </a:solidFill>
                <a:sym typeface="Wingdings" panose="05000000000000000000" pitchFamily="2" charset="2"/>
              </a:rPr>
              <a:t>Example</a:t>
            </a:r>
            <a:r>
              <a:rPr lang="nl-BE" sz="2000" i="1" dirty="0">
                <a:solidFill>
                  <a:schemeClr val="tx2"/>
                </a:solidFill>
                <a:sym typeface="Wingdings" panose="05000000000000000000" pitchFamily="2" charset="2"/>
              </a:rPr>
              <a:t> of a FLAGS </a:t>
            </a:r>
            <a:r>
              <a:rPr lang="nl-BE" sz="2000" i="1" dirty="0" err="1">
                <a:solidFill>
                  <a:schemeClr val="tx2"/>
                </a:solidFill>
                <a:sym typeface="Wingdings" panose="05000000000000000000" pitchFamily="2" charset="2"/>
              </a:rPr>
              <a:t>result</a:t>
            </a:r>
            <a:endParaRPr lang="fr-FR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502448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32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41542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216339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FLAGS gene order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conservation</a:t>
            </a:r>
            <a:endParaRPr lang="fr-FR" sz="1800" dirty="0">
              <a:solidFill>
                <a:srgbClr val="6CA62C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15ABDCE-E438-4C2F-96AD-97DDE1F84384}"/>
              </a:ext>
            </a:extLst>
          </p:cNvPr>
          <p:cNvCxnSpPr>
            <a:cxnSpLocks/>
          </p:cNvCxnSpPr>
          <p:nvPr/>
        </p:nvCxnSpPr>
        <p:spPr>
          <a:xfrm>
            <a:off x="1640944" y="6585115"/>
            <a:ext cx="84037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75CF5E21-751C-4182-8297-8549CA3FA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004" y="7856380"/>
            <a:ext cx="7968343" cy="163176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2491395-91B2-4983-BB77-1BCBF5A30904}"/>
              </a:ext>
            </a:extLst>
          </p:cNvPr>
          <p:cNvSpPr txBox="1"/>
          <p:nvPr/>
        </p:nvSpPr>
        <p:spPr>
          <a:xfrm>
            <a:off x="6566014" y="6840717"/>
            <a:ext cx="61208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BE" sz="2000" dirty="0"/>
              <a:t>1 - </a:t>
            </a:r>
            <a:r>
              <a:rPr lang="fr-BE" sz="2000" dirty="0" err="1"/>
              <a:t>hypothetical</a:t>
            </a:r>
            <a:r>
              <a:rPr lang="fr-BE" sz="2000" dirty="0"/>
              <a:t> protein</a:t>
            </a:r>
          </a:p>
          <a:p>
            <a:pPr algn="r"/>
            <a:r>
              <a:rPr lang="fr-BE" sz="2000" dirty="0"/>
              <a:t>2 - single-</a:t>
            </a:r>
            <a:r>
              <a:rPr lang="fr-BE" sz="2000" dirty="0" err="1"/>
              <a:t>stranded</a:t>
            </a:r>
            <a:r>
              <a:rPr lang="fr-BE" sz="2000" dirty="0"/>
              <a:t> DNA-binding protein </a:t>
            </a:r>
          </a:p>
          <a:p>
            <a:pPr algn="r"/>
            <a:r>
              <a:rPr lang="fr-BE" sz="2000" dirty="0"/>
              <a:t>3 - IS1595 </a:t>
            </a:r>
            <a:r>
              <a:rPr lang="fr-BE" sz="2000" dirty="0" err="1"/>
              <a:t>family</a:t>
            </a:r>
            <a:r>
              <a:rPr lang="fr-BE" sz="2000" dirty="0"/>
              <a:t> transposase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AE3E735-627D-475C-AFD6-3F9ABADA0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148" y="4456589"/>
            <a:ext cx="8285584" cy="16192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FEBDD3E-E241-4B2E-B4A5-F2619DDF1936}"/>
              </a:ext>
            </a:extLst>
          </p:cNvPr>
          <p:cNvSpPr txBox="1"/>
          <p:nvPr/>
        </p:nvSpPr>
        <p:spPr>
          <a:xfrm>
            <a:off x="6502400" y="3855039"/>
            <a:ext cx="61208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BE" sz="2000" dirty="0"/>
              <a:t>1 - </a:t>
            </a:r>
            <a:r>
              <a:rPr lang="fr-BE" sz="2000" dirty="0" err="1"/>
              <a:t>hypothetical</a:t>
            </a:r>
            <a:r>
              <a:rPr lang="fr-BE" sz="2000" dirty="0"/>
              <a:t> protein</a:t>
            </a:r>
          </a:p>
          <a:p>
            <a:pPr algn="r"/>
            <a:r>
              <a:rPr lang="fr-BE" sz="2000" dirty="0"/>
              <a:t>2 - single-</a:t>
            </a:r>
            <a:r>
              <a:rPr lang="fr-BE" sz="2000" dirty="0" err="1"/>
              <a:t>stranded</a:t>
            </a:r>
            <a:r>
              <a:rPr lang="fr-BE" sz="2000" dirty="0"/>
              <a:t> DNA-binding protein </a:t>
            </a:r>
          </a:p>
          <a:p>
            <a:pPr algn="r"/>
            <a:r>
              <a:rPr lang="fr-BE" sz="2000" dirty="0"/>
              <a:t>3 - IS1595 </a:t>
            </a:r>
            <a:r>
              <a:rPr lang="fr-BE" sz="2000" dirty="0" err="1"/>
              <a:t>family</a:t>
            </a:r>
            <a:r>
              <a:rPr lang="fr-BE" sz="2000" dirty="0"/>
              <a:t> transposase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9E120E-1185-4BF5-A05D-F2A9D531B3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4" y="1220771"/>
            <a:ext cx="12192000" cy="197223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DF944FD-498E-47C6-B9D4-0A7A8BDAB51C}"/>
              </a:ext>
            </a:extLst>
          </p:cNvPr>
          <p:cNvCxnSpPr/>
          <p:nvPr/>
        </p:nvCxnSpPr>
        <p:spPr>
          <a:xfrm>
            <a:off x="3786691" y="2970762"/>
            <a:ext cx="0" cy="73152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BA51F73-D9FB-461F-ABDD-FC08163BCE70}"/>
              </a:ext>
            </a:extLst>
          </p:cNvPr>
          <p:cNvCxnSpPr>
            <a:cxnSpLocks/>
          </p:cNvCxnSpPr>
          <p:nvPr/>
        </p:nvCxnSpPr>
        <p:spPr>
          <a:xfrm flipH="1">
            <a:off x="3786691" y="3722146"/>
            <a:ext cx="2636369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2320AC7-E572-40F9-BD69-093B34BDC1B6}"/>
              </a:ext>
            </a:extLst>
          </p:cNvPr>
          <p:cNvCxnSpPr>
            <a:cxnSpLocks/>
          </p:cNvCxnSpPr>
          <p:nvPr/>
        </p:nvCxnSpPr>
        <p:spPr>
          <a:xfrm>
            <a:off x="6423060" y="3775869"/>
            <a:ext cx="0" cy="637801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D9A3BAB-AC02-42E7-9558-9A81B82FF882}"/>
              </a:ext>
            </a:extLst>
          </p:cNvPr>
          <p:cNvCxnSpPr>
            <a:cxnSpLocks/>
          </p:cNvCxnSpPr>
          <p:nvPr/>
        </p:nvCxnSpPr>
        <p:spPr>
          <a:xfrm>
            <a:off x="6423060" y="4137953"/>
            <a:ext cx="0" cy="31863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F8F6887-EFA1-4C62-A05C-70F42B09F477}"/>
              </a:ext>
            </a:extLst>
          </p:cNvPr>
          <p:cNvCxnSpPr>
            <a:cxnSpLocks/>
          </p:cNvCxnSpPr>
          <p:nvPr/>
        </p:nvCxnSpPr>
        <p:spPr>
          <a:xfrm>
            <a:off x="3527611" y="2990626"/>
            <a:ext cx="0" cy="410740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F485F9B-6A5B-4F07-9CCB-F2E8F2115377}"/>
              </a:ext>
            </a:extLst>
          </p:cNvPr>
          <p:cNvCxnSpPr>
            <a:cxnSpLocks/>
          </p:cNvCxnSpPr>
          <p:nvPr/>
        </p:nvCxnSpPr>
        <p:spPr>
          <a:xfrm flipH="1">
            <a:off x="3527611" y="7085434"/>
            <a:ext cx="3110193" cy="1259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0570834-09A1-45F9-AC7A-4235BF98FBA2}"/>
              </a:ext>
            </a:extLst>
          </p:cNvPr>
          <p:cNvCxnSpPr>
            <a:cxnSpLocks/>
          </p:cNvCxnSpPr>
          <p:nvPr/>
        </p:nvCxnSpPr>
        <p:spPr>
          <a:xfrm>
            <a:off x="6637804" y="7139157"/>
            <a:ext cx="0" cy="637801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C0CE93D-A4FA-477A-95B8-5847ED9C2C04}"/>
              </a:ext>
            </a:extLst>
          </p:cNvPr>
          <p:cNvCxnSpPr>
            <a:cxnSpLocks/>
          </p:cNvCxnSpPr>
          <p:nvPr/>
        </p:nvCxnSpPr>
        <p:spPr>
          <a:xfrm>
            <a:off x="6637804" y="7501241"/>
            <a:ext cx="0" cy="31863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5564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1890904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216339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AlphaFold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/ DALI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6171A58-1E96-4D6B-BA86-A1B6A09E1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400" y="1663632"/>
            <a:ext cx="6221663" cy="30626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58E79CF-091F-47AD-AB10-BDB1FDB175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06" y="1663632"/>
            <a:ext cx="6183265" cy="2871607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71F3391-4763-405A-9460-9B87EB88A977}"/>
              </a:ext>
            </a:extLst>
          </p:cNvPr>
          <p:cNvCxnSpPr>
            <a:cxnSpLocks/>
          </p:cNvCxnSpPr>
          <p:nvPr/>
        </p:nvCxnSpPr>
        <p:spPr>
          <a:xfrm>
            <a:off x="6371771" y="1159328"/>
            <a:ext cx="0" cy="8245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7CE3843C-2BAA-49AC-A175-9F0544A3A0CF}"/>
              </a:ext>
            </a:extLst>
          </p:cNvPr>
          <p:cNvSpPr/>
          <p:nvPr/>
        </p:nvSpPr>
        <p:spPr>
          <a:xfrm>
            <a:off x="2447939" y="1227461"/>
            <a:ext cx="610460" cy="222367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/>
              <a:t>1</a:t>
            </a:r>
            <a:r>
              <a:rPr lang="fr-BE" sz="20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B960569B-E7B9-4271-A98F-2E352C98C8CE}"/>
              </a:ext>
            </a:extLst>
          </p:cNvPr>
          <p:cNvSpPr/>
          <p:nvPr/>
        </p:nvSpPr>
        <p:spPr>
          <a:xfrm>
            <a:off x="3094858" y="1227460"/>
            <a:ext cx="610460" cy="222367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881F35FA-3198-43E0-A8C8-466EC7C6C0F7}"/>
              </a:ext>
            </a:extLst>
          </p:cNvPr>
          <p:cNvSpPr/>
          <p:nvPr/>
        </p:nvSpPr>
        <p:spPr>
          <a:xfrm>
            <a:off x="9263023" y="1194619"/>
            <a:ext cx="610460" cy="222367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/>
              <a:t>1</a:t>
            </a:r>
            <a:r>
              <a:rPr lang="fr-BE" sz="20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45054658-2D49-42D8-917B-A955E201CF98}"/>
              </a:ext>
            </a:extLst>
          </p:cNvPr>
          <p:cNvSpPr/>
          <p:nvPr/>
        </p:nvSpPr>
        <p:spPr>
          <a:xfrm>
            <a:off x="9909942" y="1194618"/>
            <a:ext cx="610460" cy="222367"/>
          </a:xfrm>
          <a:prstGeom prst="homePlat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F037556-8426-4717-A8AD-1FF8A23E41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0491" y="4876800"/>
            <a:ext cx="5045983" cy="3277792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F5AD554-A269-448A-A141-857F2B6481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2400" y="8340926"/>
            <a:ext cx="6502400" cy="116563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A1CC692-B269-4493-9268-5BA33479D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2" y="8379054"/>
            <a:ext cx="6310679" cy="108937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813CB6F-E3CC-4198-92E2-52F75E0AC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115" y="4876800"/>
            <a:ext cx="5433485" cy="33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267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3EA395C7-2089-4329-9D31-53C4879BAC02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47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837774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Summary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BB69758-2F69-461F-BA76-D3BE6DEDF36E}"/>
              </a:ext>
            </a:extLst>
          </p:cNvPr>
          <p:cNvSpPr txBox="1"/>
          <p:nvPr/>
        </p:nvSpPr>
        <p:spPr>
          <a:xfrm>
            <a:off x="559173" y="2025294"/>
            <a:ext cx="16912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- TARA data</a:t>
            </a:r>
            <a:endParaRPr lang="fr-FR" sz="1800" dirty="0">
              <a:solidFill>
                <a:schemeClr val="tx2"/>
              </a:solidFill>
            </a:endParaRPr>
          </a:p>
        </p:txBody>
      </p:sp>
      <p:pic>
        <p:nvPicPr>
          <p:cNvPr id="20" name="Graphique 19" descr="Base de données">
            <a:extLst>
              <a:ext uri="{FF2B5EF4-FFF2-40B4-BE49-F238E27FC236}">
                <a16:creationId xmlns:a16="http://schemas.microsoft.com/office/drawing/2014/main" id="{E8CF4468-4372-42DE-B0BC-6C7D1E9CD3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128" y="1194618"/>
            <a:ext cx="914400" cy="91440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9007E1F-65BB-4DC2-9A98-40F41992B4B5}"/>
              </a:ext>
            </a:extLst>
          </p:cNvPr>
          <p:cNvCxnSpPr>
            <a:cxnSpLocks/>
          </p:cNvCxnSpPr>
          <p:nvPr/>
        </p:nvCxnSpPr>
        <p:spPr>
          <a:xfrm flipV="1">
            <a:off x="2483922" y="1948934"/>
            <a:ext cx="0" cy="237836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899F6B6-E3C3-466A-9A9F-8441BFD4990C}"/>
              </a:ext>
            </a:extLst>
          </p:cNvPr>
          <p:cNvCxnSpPr>
            <a:cxnSpLocks/>
          </p:cNvCxnSpPr>
          <p:nvPr/>
        </p:nvCxnSpPr>
        <p:spPr>
          <a:xfrm flipH="1">
            <a:off x="1912683" y="1937485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FD05A30A-F8A6-4C87-BABF-57E46F6A4912}"/>
              </a:ext>
            </a:extLst>
          </p:cNvPr>
          <p:cNvCxnSpPr>
            <a:cxnSpLocks/>
          </p:cNvCxnSpPr>
          <p:nvPr/>
        </p:nvCxnSpPr>
        <p:spPr>
          <a:xfrm flipH="1">
            <a:off x="1912683" y="4301832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DAA93EA-3CDD-49C4-8789-7A6149CCB7DE}"/>
              </a:ext>
            </a:extLst>
          </p:cNvPr>
          <p:cNvCxnSpPr>
            <a:cxnSpLocks/>
          </p:cNvCxnSpPr>
          <p:nvPr/>
        </p:nvCxnSpPr>
        <p:spPr>
          <a:xfrm>
            <a:off x="2483922" y="3138117"/>
            <a:ext cx="6223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B5C9A13-147E-4676-976D-CC9827F7011B}"/>
              </a:ext>
            </a:extLst>
          </p:cNvPr>
          <p:cNvSpPr txBox="1"/>
          <p:nvPr/>
        </p:nvSpPr>
        <p:spPr>
          <a:xfrm>
            <a:off x="612294" y="2727748"/>
            <a:ext cx="16381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- Virsorter2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28AE51E-597E-4DEA-BBDB-0D727201E263}"/>
              </a:ext>
            </a:extLst>
          </p:cNvPr>
          <p:cNvSpPr txBox="1"/>
          <p:nvPr/>
        </p:nvSpPr>
        <p:spPr>
          <a:xfrm>
            <a:off x="273431" y="3282896"/>
            <a:ext cx="24440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rtl="0" latinLnBrk="1" hangingPunct="0">
              <a:buFontTx/>
              <a:buChar char="-"/>
            </a:pP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metaT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data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0F2C2FD-BDBC-4456-B4A7-9A8B4B8A043C}"/>
              </a:ext>
            </a:extLst>
          </p:cNvPr>
          <p:cNvSpPr txBox="1"/>
          <p:nvPr/>
        </p:nvSpPr>
        <p:spPr>
          <a:xfrm>
            <a:off x="273431" y="3843920"/>
            <a:ext cx="24440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rtl="0" latinLnBrk="1" hangingPunct="0">
              <a:buFontTx/>
              <a:buChar char="-"/>
            </a:pP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YR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HMMsearch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840BD38-EB50-4084-AF3E-DA0DD130D563}"/>
              </a:ext>
            </a:extLst>
          </p:cNvPr>
          <p:cNvSpPr txBox="1"/>
          <p:nvPr/>
        </p:nvSpPr>
        <p:spPr>
          <a:xfrm>
            <a:off x="3288679" y="2932932"/>
            <a:ext cx="16381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715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contigs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8" name="Flèche : pentagone 37">
            <a:extLst>
              <a:ext uri="{FF2B5EF4-FFF2-40B4-BE49-F238E27FC236}">
                <a16:creationId xmlns:a16="http://schemas.microsoft.com/office/drawing/2014/main" id="{61F872AA-C54C-4FE8-B966-A69AB1DCCC0A}"/>
              </a:ext>
            </a:extLst>
          </p:cNvPr>
          <p:cNvSpPr/>
          <p:nvPr/>
        </p:nvSpPr>
        <p:spPr>
          <a:xfrm>
            <a:off x="6173639" y="3026933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Flèche : pentagone 38">
            <a:extLst>
              <a:ext uri="{FF2B5EF4-FFF2-40B4-BE49-F238E27FC236}">
                <a16:creationId xmlns:a16="http://schemas.microsoft.com/office/drawing/2014/main" id="{51D343D4-4E26-4668-ABFA-8075E6047F60}"/>
              </a:ext>
            </a:extLst>
          </p:cNvPr>
          <p:cNvSpPr/>
          <p:nvPr/>
        </p:nvSpPr>
        <p:spPr>
          <a:xfrm>
            <a:off x="6805226" y="3018141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Flèche : pentagone 39">
            <a:extLst>
              <a:ext uri="{FF2B5EF4-FFF2-40B4-BE49-F238E27FC236}">
                <a16:creationId xmlns:a16="http://schemas.microsoft.com/office/drawing/2014/main" id="{5012E228-7781-4636-9F5A-12E404A8FE28}"/>
              </a:ext>
            </a:extLst>
          </p:cNvPr>
          <p:cNvSpPr/>
          <p:nvPr/>
        </p:nvSpPr>
        <p:spPr>
          <a:xfrm>
            <a:off x="5809866" y="3018141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Flèche : pentagone 40">
            <a:extLst>
              <a:ext uri="{FF2B5EF4-FFF2-40B4-BE49-F238E27FC236}">
                <a16:creationId xmlns:a16="http://schemas.microsoft.com/office/drawing/2014/main" id="{541B4D41-61CA-4CD6-A474-3399D1B47336}"/>
              </a:ext>
            </a:extLst>
          </p:cNvPr>
          <p:cNvSpPr/>
          <p:nvPr/>
        </p:nvSpPr>
        <p:spPr>
          <a:xfrm>
            <a:off x="7291570" y="3026933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" name="Flèche : pentagone 41">
            <a:extLst>
              <a:ext uri="{FF2B5EF4-FFF2-40B4-BE49-F238E27FC236}">
                <a16:creationId xmlns:a16="http://schemas.microsoft.com/office/drawing/2014/main" id="{A4975BF5-B716-4807-AC06-16571B82C91F}"/>
              </a:ext>
            </a:extLst>
          </p:cNvPr>
          <p:cNvSpPr/>
          <p:nvPr/>
        </p:nvSpPr>
        <p:spPr>
          <a:xfrm>
            <a:off x="7967323" y="3026933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Flèche : pentagone 42">
            <a:extLst>
              <a:ext uri="{FF2B5EF4-FFF2-40B4-BE49-F238E27FC236}">
                <a16:creationId xmlns:a16="http://schemas.microsoft.com/office/drawing/2014/main" id="{2DEB3DCE-96A8-426B-A579-AE98FF1E388C}"/>
              </a:ext>
            </a:extLst>
          </p:cNvPr>
          <p:cNvSpPr/>
          <p:nvPr/>
        </p:nvSpPr>
        <p:spPr>
          <a:xfrm>
            <a:off x="8431860" y="3029833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AA6856C-78D1-4BBD-9D06-3EC86C8DFEDE}"/>
              </a:ext>
            </a:extLst>
          </p:cNvPr>
          <p:cNvCxnSpPr>
            <a:cxnSpLocks/>
          </p:cNvCxnSpPr>
          <p:nvPr/>
        </p:nvCxnSpPr>
        <p:spPr>
          <a:xfrm>
            <a:off x="7212947" y="2899707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itre 1">
            <a:extLst>
              <a:ext uri="{FF2B5EF4-FFF2-40B4-BE49-F238E27FC236}">
                <a16:creationId xmlns:a16="http://schemas.microsoft.com/office/drawing/2014/main" id="{D32C6423-143B-42C4-BE9B-370E3F00F999}"/>
              </a:ext>
            </a:extLst>
          </p:cNvPr>
          <p:cNvSpPr txBox="1">
            <a:spLocks/>
          </p:cNvSpPr>
          <p:nvPr/>
        </p:nvSpPr>
        <p:spPr>
          <a:xfrm>
            <a:off x="7148457" y="2409408"/>
            <a:ext cx="1430286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 err="1"/>
              <a:t>Defense</a:t>
            </a:r>
            <a:r>
              <a:rPr lang="fr-BE" sz="1200" dirty="0"/>
              <a:t> system candidate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0D0DCB9-9CB8-4B8D-B5DB-82BCE790DB26}"/>
              </a:ext>
            </a:extLst>
          </p:cNvPr>
          <p:cNvCxnSpPr>
            <a:cxnSpLocks/>
          </p:cNvCxnSpPr>
          <p:nvPr/>
        </p:nvCxnSpPr>
        <p:spPr>
          <a:xfrm>
            <a:off x="8431860" y="3329332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itre 1">
            <a:extLst>
              <a:ext uri="{FF2B5EF4-FFF2-40B4-BE49-F238E27FC236}">
                <a16:creationId xmlns:a16="http://schemas.microsoft.com/office/drawing/2014/main" id="{A3AE07EF-88BC-4C28-87A8-01DC99FC69D8}"/>
              </a:ext>
            </a:extLst>
          </p:cNvPr>
          <p:cNvSpPr txBox="1">
            <a:spLocks/>
          </p:cNvSpPr>
          <p:nvPr/>
        </p:nvSpPr>
        <p:spPr>
          <a:xfrm>
            <a:off x="8336879" y="3297125"/>
            <a:ext cx="724645" cy="282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y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FAA1FC96-378B-489D-BDB5-8D288B4C479B}"/>
              </a:ext>
            </a:extLst>
          </p:cNvPr>
          <p:cNvCxnSpPr>
            <a:cxnSpLocks/>
          </p:cNvCxnSpPr>
          <p:nvPr/>
        </p:nvCxnSpPr>
        <p:spPr>
          <a:xfrm>
            <a:off x="6813041" y="3341360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re 1">
            <a:extLst>
              <a:ext uri="{FF2B5EF4-FFF2-40B4-BE49-F238E27FC236}">
                <a16:creationId xmlns:a16="http://schemas.microsoft.com/office/drawing/2014/main" id="{13DEAFC9-C46F-4BAE-80F1-83DAA8B88244}"/>
              </a:ext>
            </a:extLst>
          </p:cNvPr>
          <p:cNvSpPr txBox="1">
            <a:spLocks/>
          </p:cNvSpPr>
          <p:nvPr/>
        </p:nvSpPr>
        <p:spPr>
          <a:xfrm>
            <a:off x="6648951" y="3260391"/>
            <a:ext cx="800125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x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1B0D4701-548F-4173-B2E3-931ABE7538FC}"/>
              </a:ext>
            </a:extLst>
          </p:cNvPr>
          <p:cNvSpPr txBox="1">
            <a:spLocks/>
          </p:cNvSpPr>
          <p:nvPr/>
        </p:nvSpPr>
        <p:spPr>
          <a:xfrm>
            <a:off x="6148997" y="2608210"/>
            <a:ext cx="643164" cy="355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TR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50BDA81-3BC9-471F-8221-A4290D5A0FA8}"/>
              </a:ext>
            </a:extLst>
          </p:cNvPr>
          <p:cNvCxnSpPr>
            <a:cxnSpLocks/>
          </p:cNvCxnSpPr>
          <p:nvPr/>
        </p:nvCxnSpPr>
        <p:spPr>
          <a:xfrm>
            <a:off x="6173639" y="2921812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Flèche : pentagone 51">
            <a:extLst>
              <a:ext uri="{FF2B5EF4-FFF2-40B4-BE49-F238E27FC236}">
                <a16:creationId xmlns:a16="http://schemas.microsoft.com/office/drawing/2014/main" id="{F0E15642-73B8-41F2-AE67-B47150C49984}"/>
              </a:ext>
            </a:extLst>
          </p:cNvPr>
          <p:cNvSpPr/>
          <p:nvPr/>
        </p:nvSpPr>
        <p:spPr>
          <a:xfrm rot="10800000">
            <a:off x="8939568" y="3018140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7F3E6404-861D-493F-8859-9EF75AC9741E}"/>
              </a:ext>
            </a:extLst>
          </p:cNvPr>
          <p:cNvSpPr/>
          <p:nvPr/>
        </p:nvSpPr>
        <p:spPr>
          <a:xfrm rot="10800000">
            <a:off x="9292535" y="3038790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Flèche : pentagone 53">
            <a:extLst>
              <a:ext uri="{FF2B5EF4-FFF2-40B4-BE49-F238E27FC236}">
                <a16:creationId xmlns:a16="http://schemas.microsoft.com/office/drawing/2014/main" id="{163F9CA3-B5B1-4A9B-873B-EA559BACD174}"/>
              </a:ext>
            </a:extLst>
          </p:cNvPr>
          <p:cNvSpPr/>
          <p:nvPr/>
        </p:nvSpPr>
        <p:spPr>
          <a:xfrm>
            <a:off x="9800508" y="3018140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" name="Flèche : pentagone 54">
            <a:extLst>
              <a:ext uri="{FF2B5EF4-FFF2-40B4-BE49-F238E27FC236}">
                <a16:creationId xmlns:a16="http://schemas.microsoft.com/office/drawing/2014/main" id="{06F47248-F1E4-4F3F-81AE-17C11D8D101E}"/>
              </a:ext>
            </a:extLst>
          </p:cNvPr>
          <p:cNvSpPr/>
          <p:nvPr/>
        </p:nvSpPr>
        <p:spPr>
          <a:xfrm>
            <a:off x="10121218" y="3016187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" name="Flèche : pentagone 55">
            <a:extLst>
              <a:ext uri="{FF2B5EF4-FFF2-40B4-BE49-F238E27FC236}">
                <a16:creationId xmlns:a16="http://schemas.microsoft.com/office/drawing/2014/main" id="{7161855D-E008-495D-AC17-C927C0CB8C7C}"/>
              </a:ext>
            </a:extLst>
          </p:cNvPr>
          <p:cNvSpPr/>
          <p:nvPr/>
        </p:nvSpPr>
        <p:spPr>
          <a:xfrm>
            <a:off x="5109239" y="3018143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" name="Flèche : pentagone 56">
            <a:extLst>
              <a:ext uri="{FF2B5EF4-FFF2-40B4-BE49-F238E27FC236}">
                <a16:creationId xmlns:a16="http://schemas.microsoft.com/office/drawing/2014/main" id="{A0270D66-B518-4A06-9FCA-EB9FFFB746FD}"/>
              </a:ext>
            </a:extLst>
          </p:cNvPr>
          <p:cNvSpPr/>
          <p:nvPr/>
        </p:nvSpPr>
        <p:spPr>
          <a:xfrm>
            <a:off x="5431298" y="3018142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D84F47F5-7D5E-4389-9E43-D4FCEB510985}"/>
              </a:ext>
            </a:extLst>
          </p:cNvPr>
          <p:cNvCxnSpPr>
            <a:cxnSpLocks/>
          </p:cNvCxnSpPr>
          <p:nvPr/>
        </p:nvCxnSpPr>
        <p:spPr>
          <a:xfrm>
            <a:off x="5462940" y="3710278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itre 1">
            <a:extLst>
              <a:ext uri="{FF2B5EF4-FFF2-40B4-BE49-F238E27FC236}">
                <a16:creationId xmlns:a16="http://schemas.microsoft.com/office/drawing/2014/main" id="{A8EF6093-1518-4D8D-B4E6-D27D4DB8D500}"/>
              </a:ext>
            </a:extLst>
          </p:cNvPr>
          <p:cNvSpPr txBox="1">
            <a:spLocks/>
          </p:cNvSpPr>
          <p:nvPr/>
        </p:nvSpPr>
        <p:spPr>
          <a:xfrm>
            <a:off x="7427263" y="3526153"/>
            <a:ext cx="872675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Prophage</a:t>
            </a:r>
          </a:p>
        </p:txBody>
      </p:sp>
    </p:spTree>
    <p:extLst>
      <p:ext uri="{BB962C8B-B14F-4D97-AF65-F5344CB8AC3E}">
        <p14:creationId xmlns:p14="http://schemas.microsoft.com/office/powerpoint/2010/main" val="326219597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985081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Summary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BB69758-2F69-461F-BA76-D3BE6DEDF36E}"/>
              </a:ext>
            </a:extLst>
          </p:cNvPr>
          <p:cNvSpPr txBox="1"/>
          <p:nvPr/>
        </p:nvSpPr>
        <p:spPr>
          <a:xfrm>
            <a:off x="559173" y="2025294"/>
            <a:ext cx="16912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- TARA data</a:t>
            </a:r>
            <a:endParaRPr lang="fr-FR" sz="1800" dirty="0">
              <a:solidFill>
                <a:schemeClr val="tx2"/>
              </a:solidFill>
            </a:endParaRPr>
          </a:p>
        </p:txBody>
      </p:sp>
      <p:pic>
        <p:nvPicPr>
          <p:cNvPr id="20" name="Graphique 19" descr="Base de données">
            <a:extLst>
              <a:ext uri="{FF2B5EF4-FFF2-40B4-BE49-F238E27FC236}">
                <a16:creationId xmlns:a16="http://schemas.microsoft.com/office/drawing/2014/main" id="{E8CF4468-4372-42DE-B0BC-6C7D1E9CD3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128" y="1194618"/>
            <a:ext cx="914400" cy="91440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9007E1F-65BB-4DC2-9A98-40F41992B4B5}"/>
              </a:ext>
            </a:extLst>
          </p:cNvPr>
          <p:cNvCxnSpPr>
            <a:cxnSpLocks/>
          </p:cNvCxnSpPr>
          <p:nvPr/>
        </p:nvCxnSpPr>
        <p:spPr>
          <a:xfrm flipV="1">
            <a:off x="2483922" y="1948934"/>
            <a:ext cx="0" cy="237836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899F6B6-E3C3-466A-9A9F-8441BFD4990C}"/>
              </a:ext>
            </a:extLst>
          </p:cNvPr>
          <p:cNvCxnSpPr>
            <a:cxnSpLocks/>
          </p:cNvCxnSpPr>
          <p:nvPr/>
        </p:nvCxnSpPr>
        <p:spPr>
          <a:xfrm flipH="1">
            <a:off x="1912683" y="1937485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FD05A30A-F8A6-4C87-BABF-57E46F6A4912}"/>
              </a:ext>
            </a:extLst>
          </p:cNvPr>
          <p:cNvCxnSpPr>
            <a:cxnSpLocks/>
          </p:cNvCxnSpPr>
          <p:nvPr/>
        </p:nvCxnSpPr>
        <p:spPr>
          <a:xfrm flipH="1">
            <a:off x="1912683" y="4301832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DAA93EA-3CDD-49C4-8789-7A6149CCB7DE}"/>
              </a:ext>
            </a:extLst>
          </p:cNvPr>
          <p:cNvCxnSpPr>
            <a:cxnSpLocks/>
          </p:cNvCxnSpPr>
          <p:nvPr/>
        </p:nvCxnSpPr>
        <p:spPr>
          <a:xfrm>
            <a:off x="2483922" y="3138117"/>
            <a:ext cx="6223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B5C9A13-147E-4676-976D-CC9827F7011B}"/>
              </a:ext>
            </a:extLst>
          </p:cNvPr>
          <p:cNvSpPr txBox="1"/>
          <p:nvPr/>
        </p:nvSpPr>
        <p:spPr>
          <a:xfrm>
            <a:off x="612294" y="2727748"/>
            <a:ext cx="16381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- Virsorter2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28AE51E-597E-4DEA-BBDB-0D727201E263}"/>
              </a:ext>
            </a:extLst>
          </p:cNvPr>
          <p:cNvSpPr txBox="1"/>
          <p:nvPr/>
        </p:nvSpPr>
        <p:spPr>
          <a:xfrm>
            <a:off x="273431" y="3282896"/>
            <a:ext cx="24440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rtl="0" latinLnBrk="1" hangingPunct="0">
              <a:buFontTx/>
              <a:buChar char="-"/>
            </a:pP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metaT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data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0F2C2FD-BDBC-4456-B4A7-9A8B4B8A043C}"/>
              </a:ext>
            </a:extLst>
          </p:cNvPr>
          <p:cNvSpPr txBox="1"/>
          <p:nvPr/>
        </p:nvSpPr>
        <p:spPr>
          <a:xfrm>
            <a:off x="273431" y="3843920"/>
            <a:ext cx="24440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rtl="0" latinLnBrk="1" hangingPunct="0">
              <a:buFontTx/>
              <a:buChar char="-"/>
            </a:pP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YR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HMMsearch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840BD38-EB50-4084-AF3E-DA0DD130D563}"/>
              </a:ext>
            </a:extLst>
          </p:cNvPr>
          <p:cNvSpPr txBox="1"/>
          <p:nvPr/>
        </p:nvSpPr>
        <p:spPr>
          <a:xfrm>
            <a:off x="3288679" y="2932932"/>
            <a:ext cx="16381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715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contigs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8" name="Flèche : pentagone 37">
            <a:extLst>
              <a:ext uri="{FF2B5EF4-FFF2-40B4-BE49-F238E27FC236}">
                <a16:creationId xmlns:a16="http://schemas.microsoft.com/office/drawing/2014/main" id="{61F872AA-C54C-4FE8-B966-A69AB1DCCC0A}"/>
              </a:ext>
            </a:extLst>
          </p:cNvPr>
          <p:cNvSpPr/>
          <p:nvPr/>
        </p:nvSpPr>
        <p:spPr>
          <a:xfrm>
            <a:off x="6173639" y="3026933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Flèche : pentagone 38">
            <a:extLst>
              <a:ext uri="{FF2B5EF4-FFF2-40B4-BE49-F238E27FC236}">
                <a16:creationId xmlns:a16="http://schemas.microsoft.com/office/drawing/2014/main" id="{51D343D4-4E26-4668-ABFA-8075E6047F60}"/>
              </a:ext>
            </a:extLst>
          </p:cNvPr>
          <p:cNvSpPr/>
          <p:nvPr/>
        </p:nvSpPr>
        <p:spPr>
          <a:xfrm>
            <a:off x="6805226" y="3018141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Flèche : pentagone 39">
            <a:extLst>
              <a:ext uri="{FF2B5EF4-FFF2-40B4-BE49-F238E27FC236}">
                <a16:creationId xmlns:a16="http://schemas.microsoft.com/office/drawing/2014/main" id="{5012E228-7781-4636-9F5A-12E404A8FE28}"/>
              </a:ext>
            </a:extLst>
          </p:cNvPr>
          <p:cNvSpPr/>
          <p:nvPr/>
        </p:nvSpPr>
        <p:spPr>
          <a:xfrm>
            <a:off x="5809866" y="3018141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Flèche : pentagone 40">
            <a:extLst>
              <a:ext uri="{FF2B5EF4-FFF2-40B4-BE49-F238E27FC236}">
                <a16:creationId xmlns:a16="http://schemas.microsoft.com/office/drawing/2014/main" id="{541B4D41-61CA-4CD6-A474-3399D1B47336}"/>
              </a:ext>
            </a:extLst>
          </p:cNvPr>
          <p:cNvSpPr/>
          <p:nvPr/>
        </p:nvSpPr>
        <p:spPr>
          <a:xfrm>
            <a:off x="7291570" y="3026933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" name="Flèche : pentagone 41">
            <a:extLst>
              <a:ext uri="{FF2B5EF4-FFF2-40B4-BE49-F238E27FC236}">
                <a16:creationId xmlns:a16="http://schemas.microsoft.com/office/drawing/2014/main" id="{A4975BF5-B716-4807-AC06-16571B82C91F}"/>
              </a:ext>
            </a:extLst>
          </p:cNvPr>
          <p:cNvSpPr/>
          <p:nvPr/>
        </p:nvSpPr>
        <p:spPr>
          <a:xfrm>
            <a:off x="7967323" y="3026933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Flèche : pentagone 42">
            <a:extLst>
              <a:ext uri="{FF2B5EF4-FFF2-40B4-BE49-F238E27FC236}">
                <a16:creationId xmlns:a16="http://schemas.microsoft.com/office/drawing/2014/main" id="{2DEB3DCE-96A8-426B-A579-AE98FF1E388C}"/>
              </a:ext>
            </a:extLst>
          </p:cNvPr>
          <p:cNvSpPr/>
          <p:nvPr/>
        </p:nvSpPr>
        <p:spPr>
          <a:xfrm>
            <a:off x="8431860" y="3029833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AA6856C-78D1-4BBD-9D06-3EC86C8DFEDE}"/>
              </a:ext>
            </a:extLst>
          </p:cNvPr>
          <p:cNvCxnSpPr>
            <a:cxnSpLocks/>
          </p:cNvCxnSpPr>
          <p:nvPr/>
        </p:nvCxnSpPr>
        <p:spPr>
          <a:xfrm>
            <a:off x="7212947" y="2899707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itre 1">
            <a:extLst>
              <a:ext uri="{FF2B5EF4-FFF2-40B4-BE49-F238E27FC236}">
                <a16:creationId xmlns:a16="http://schemas.microsoft.com/office/drawing/2014/main" id="{D32C6423-143B-42C4-BE9B-370E3F00F999}"/>
              </a:ext>
            </a:extLst>
          </p:cNvPr>
          <p:cNvSpPr txBox="1">
            <a:spLocks/>
          </p:cNvSpPr>
          <p:nvPr/>
        </p:nvSpPr>
        <p:spPr>
          <a:xfrm>
            <a:off x="7148457" y="2409408"/>
            <a:ext cx="1430286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 err="1"/>
              <a:t>Defense</a:t>
            </a:r>
            <a:r>
              <a:rPr lang="fr-BE" sz="1200" dirty="0"/>
              <a:t> system candidate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0D0DCB9-9CB8-4B8D-B5DB-82BCE790DB26}"/>
              </a:ext>
            </a:extLst>
          </p:cNvPr>
          <p:cNvCxnSpPr>
            <a:cxnSpLocks/>
          </p:cNvCxnSpPr>
          <p:nvPr/>
        </p:nvCxnSpPr>
        <p:spPr>
          <a:xfrm>
            <a:off x="8431860" y="3329332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itre 1">
            <a:extLst>
              <a:ext uri="{FF2B5EF4-FFF2-40B4-BE49-F238E27FC236}">
                <a16:creationId xmlns:a16="http://schemas.microsoft.com/office/drawing/2014/main" id="{A3AE07EF-88BC-4C28-87A8-01DC99FC69D8}"/>
              </a:ext>
            </a:extLst>
          </p:cNvPr>
          <p:cNvSpPr txBox="1">
            <a:spLocks/>
          </p:cNvSpPr>
          <p:nvPr/>
        </p:nvSpPr>
        <p:spPr>
          <a:xfrm>
            <a:off x="8336879" y="3297125"/>
            <a:ext cx="724645" cy="282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y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FAA1FC96-378B-489D-BDB5-8D288B4C479B}"/>
              </a:ext>
            </a:extLst>
          </p:cNvPr>
          <p:cNvCxnSpPr>
            <a:cxnSpLocks/>
          </p:cNvCxnSpPr>
          <p:nvPr/>
        </p:nvCxnSpPr>
        <p:spPr>
          <a:xfrm>
            <a:off x="6813041" y="3341360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re 1">
            <a:extLst>
              <a:ext uri="{FF2B5EF4-FFF2-40B4-BE49-F238E27FC236}">
                <a16:creationId xmlns:a16="http://schemas.microsoft.com/office/drawing/2014/main" id="{13DEAFC9-C46F-4BAE-80F1-83DAA8B88244}"/>
              </a:ext>
            </a:extLst>
          </p:cNvPr>
          <p:cNvSpPr txBox="1">
            <a:spLocks/>
          </p:cNvSpPr>
          <p:nvPr/>
        </p:nvSpPr>
        <p:spPr>
          <a:xfrm>
            <a:off x="6648951" y="3260391"/>
            <a:ext cx="800125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x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1B0D4701-548F-4173-B2E3-931ABE7538FC}"/>
              </a:ext>
            </a:extLst>
          </p:cNvPr>
          <p:cNvSpPr txBox="1">
            <a:spLocks/>
          </p:cNvSpPr>
          <p:nvPr/>
        </p:nvSpPr>
        <p:spPr>
          <a:xfrm>
            <a:off x="6148997" y="2608210"/>
            <a:ext cx="643164" cy="355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TR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50BDA81-3BC9-471F-8221-A4290D5A0FA8}"/>
              </a:ext>
            </a:extLst>
          </p:cNvPr>
          <p:cNvCxnSpPr>
            <a:cxnSpLocks/>
          </p:cNvCxnSpPr>
          <p:nvPr/>
        </p:nvCxnSpPr>
        <p:spPr>
          <a:xfrm>
            <a:off x="6173639" y="2921812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Flèche : pentagone 51">
            <a:extLst>
              <a:ext uri="{FF2B5EF4-FFF2-40B4-BE49-F238E27FC236}">
                <a16:creationId xmlns:a16="http://schemas.microsoft.com/office/drawing/2014/main" id="{F0E15642-73B8-41F2-AE67-B47150C49984}"/>
              </a:ext>
            </a:extLst>
          </p:cNvPr>
          <p:cNvSpPr/>
          <p:nvPr/>
        </p:nvSpPr>
        <p:spPr>
          <a:xfrm rot="10800000">
            <a:off x="8939568" y="3018140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7F3E6404-861D-493F-8859-9EF75AC9741E}"/>
              </a:ext>
            </a:extLst>
          </p:cNvPr>
          <p:cNvSpPr/>
          <p:nvPr/>
        </p:nvSpPr>
        <p:spPr>
          <a:xfrm rot="10800000">
            <a:off x="9292535" y="3038790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Flèche : pentagone 53">
            <a:extLst>
              <a:ext uri="{FF2B5EF4-FFF2-40B4-BE49-F238E27FC236}">
                <a16:creationId xmlns:a16="http://schemas.microsoft.com/office/drawing/2014/main" id="{163F9CA3-B5B1-4A9B-873B-EA559BACD174}"/>
              </a:ext>
            </a:extLst>
          </p:cNvPr>
          <p:cNvSpPr/>
          <p:nvPr/>
        </p:nvSpPr>
        <p:spPr>
          <a:xfrm>
            <a:off x="9800508" y="3018140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" name="Flèche : pentagone 54">
            <a:extLst>
              <a:ext uri="{FF2B5EF4-FFF2-40B4-BE49-F238E27FC236}">
                <a16:creationId xmlns:a16="http://schemas.microsoft.com/office/drawing/2014/main" id="{06F47248-F1E4-4F3F-81AE-17C11D8D101E}"/>
              </a:ext>
            </a:extLst>
          </p:cNvPr>
          <p:cNvSpPr/>
          <p:nvPr/>
        </p:nvSpPr>
        <p:spPr>
          <a:xfrm>
            <a:off x="10121218" y="3016187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" name="Flèche : pentagone 55">
            <a:extLst>
              <a:ext uri="{FF2B5EF4-FFF2-40B4-BE49-F238E27FC236}">
                <a16:creationId xmlns:a16="http://schemas.microsoft.com/office/drawing/2014/main" id="{7161855D-E008-495D-AC17-C927C0CB8C7C}"/>
              </a:ext>
            </a:extLst>
          </p:cNvPr>
          <p:cNvSpPr/>
          <p:nvPr/>
        </p:nvSpPr>
        <p:spPr>
          <a:xfrm>
            <a:off x="5109239" y="3018143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" name="Flèche : pentagone 56">
            <a:extLst>
              <a:ext uri="{FF2B5EF4-FFF2-40B4-BE49-F238E27FC236}">
                <a16:creationId xmlns:a16="http://schemas.microsoft.com/office/drawing/2014/main" id="{A0270D66-B518-4A06-9FCA-EB9FFFB746FD}"/>
              </a:ext>
            </a:extLst>
          </p:cNvPr>
          <p:cNvSpPr/>
          <p:nvPr/>
        </p:nvSpPr>
        <p:spPr>
          <a:xfrm>
            <a:off x="5431298" y="3018142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D84F47F5-7D5E-4389-9E43-D4FCEB510985}"/>
              </a:ext>
            </a:extLst>
          </p:cNvPr>
          <p:cNvCxnSpPr>
            <a:cxnSpLocks/>
          </p:cNvCxnSpPr>
          <p:nvPr/>
        </p:nvCxnSpPr>
        <p:spPr>
          <a:xfrm>
            <a:off x="5462940" y="3710278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itre 1">
            <a:extLst>
              <a:ext uri="{FF2B5EF4-FFF2-40B4-BE49-F238E27FC236}">
                <a16:creationId xmlns:a16="http://schemas.microsoft.com/office/drawing/2014/main" id="{A8EF6093-1518-4D8D-B4E6-D27D4DB8D500}"/>
              </a:ext>
            </a:extLst>
          </p:cNvPr>
          <p:cNvSpPr txBox="1">
            <a:spLocks/>
          </p:cNvSpPr>
          <p:nvPr/>
        </p:nvSpPr>
        <p:spPr>
          <a:xfrm>
            <a:off x="7427263" y="3526153"/>
            <a:ext cx="872675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Prophage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7B137EF-8A0D-4E74-A3D6-F2F4E5E0674C}"/>
              </a:ext>
            </a:extLst>
          </p:cNvPr>
          <p:cNvCxnSpPr>
            <a:cxnSpLocks/>
          </p:cNvCxnSpPr>
          <p:nvPr/>
        </p:nvCxnSpPr>
        <p:spPr>
          <a:xfrm>
            <a:off x="4078756" y="3360643"/>
            <a:ext cx="0" cy="226742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5A338CE1-0615-4B3A-AEF6-0FDBD992E28A}"/>
              </a:ext>
            </a:extLst>
          </p:cNvPr>
          <p:cNvSpPr txBox="1"/>
          <p:nvPr/>
        </p:nvSpPr>
        <p:spPr>
          <a:xfrm>
            <a:off x="4209293" y="4194753"/>
            <a:ext cx="260374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1800" i="1" dirty="0">
                <a:solidFill>
                  <a:schemeClr val="tx2"/>
                </a:solidFill>
              </a:rPr>
              <a:t>PHASTER</a:t>
            </a:r>
          </a:p>
          <a:p>
            <a:pPr algn="l" rtl="0" latinLnBrk="1" hangingPunct="0"/>
            <a:r>
              <a:rPr lang="fr-FR" sz="1800" i="1" dirty="0">
                <a:solidFill>
                  <a:schemeClr val="tx2"/>
                </a:solidFill>
              </a:rPr>
              <a:t>PHROGS</a:t>
            </a:r>
          </a:p>
          <a:p>
            <a:pPr algn="l" rtl="0" latinLnBrk="1" hangingPunct="0"/>
            <a:r>
              <a:rPr lang="fr-FR" sz="1800" i="1" dirty="0">
                <a:solidFill>
                  <a:schemeClr val="tx2"/>
                </a:solidFill>
              </a:rPr>
              <a:t>BLAST </a:t>
            </a:r>
            <a:r>
              <a:rPr lang="fr-FR" sz="1800" i="1" dirty="0" err="1">
                <a:solidFill>
                  <a:schemeClr val="tx2"/>
                </a:solidFill>
              </a:rPr>
              <a:t>Bacteria</a:t>
            </a:r>
            <a:r>
              <a:rPr lang="fr-FR" sz="1800" i="1" dirty="0">
                <a:solidFill>
                  <a:schemeClr val="tx2"/>
                </a:solidFill>
              </a:rPr>
              <a:t> vs Virus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F7492203-A3F7-471F-979A-30E11AD56F72}"/>
              </a:ext>
            </a:extLst>
          </p:cNvPr>
          <p:cNvSpPr txBox="1"/>
          <p:nvPr/>
        </p:nvSpPr>
        <p:spPr>
          <a:xfrm>
            <a:off x="3284480" y="5569425"/>
            <a:ext cx="16381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64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contigs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AD1E9DC8-9AE1-44FC-924D-C589618BC5E8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76092394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82996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Summary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BB69758-2F69-461F-BA76-D3BE6DEDF36E}"/>
              </a:ext>
            </a:extLst>
          </p:cNvPr>
          <p:cNvSpPr txBox="1"/>
          <p:nvPr/>
        </p:nvSpPr>
        <p:spPr>
          <a:xfrm>
            <a:off x="559173" y="2025294"/>
            <a:ext cx="16912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- TARA data</a:t>
            </a:r>
            <a:endParaRPr lang="fr-FR" sz="1800" dirty="0">
              <a:solidFill>
                <a:schemeClr val="tx2"/>
              </a:solidFill>
            </a:endParaRPr>
          </a:p>
        </p:txBody>
      </p:sp>
      <p:pic>
        <p:nvPicPr>
          <p:cNvPr id="20" name="Graphique 19" descr="Base de données">
            <a:extLst>
              <a:ext uri="{FF2B5EF4-FFF2-40B4-BE49-F238E27FC236}">
                <a16:creationId xmlns:a16="http://schemas.microsoft.com/office/drawing/2014/main" id="{E8CF4468-4372-42DE-B0BC-6C7D1E9CD3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128" y="1194618"/>
            <a:ext cx="914400" cy="91440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9007E1F-65BB-4DC2-9A98-40F41992B4B5}"/>
              </a:ext>
            </a:extLst>
          </p:cNvPr>
          <p:cNvCxnSpPr>
            <a:cxnSpLocks/>
          </p:cNvCxnSpPr>
          <p:nvPr/>
        </p:nvCxnSpPr>
        <p:spPr>
          <a:xfrm flipV="1">
            <a:off x="2483922" y="1948934"/>
            <a:ext cx="0" cy="237836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899F6B6-E3C3-466A-9A9F-8441BFD4990C}"/>
              </a:ext>
            </a:extLst>
          </p:cNvPr>
          <p:cNvCxnSpPr>
            <a:cxnSpLocks/>
          </p:cNvCxnSpPr>
          <p:nvPr/>
        </p:nvCxnSpPr>
        <p:spPr>
          <a:xfrm flipH="1">
            <a:off x="1912683" y="1937485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FD05A30A-F8A6-4C87-BABF-57E46F6A4912}"/>
              </a:ext>
            </a:extLst>
          </p:cNvPr>
          <p:cNvCxnSpPr>
            <a:cxnSpLocks/>
          </p:cNvCxnSpPr>
          <p:nvPr/>
        </p:nvCxnSpPr>
        <p:spPr>
          <a:xfrm flipH="1">
            <a:off x="1912683" y="4301832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DAA93EA-3CDD-49C4-8789-7A6149CCB7DE}"/>
              </a:ext>
            </a:extLst>
          </p:cNvPr>
          <p:cNvCxnSpPr>
            <a:cxnSpLocks/>
          </p:cNvCxnSpPr>
          <p:nvPr/>
        </p:nvCxnSpPr>
        <p:spPr>
          <a:xfrm>
            <a:off x="2483922" y="3138117"/>
            <a:ext cx="6223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B5C9A13-147E-4676-976D-CC9827F7011B}"/>
              </a:ext>
            </a:extLst>
          </p:cNvPr>
          <p:cNvSpPr txBox="1"/>
          <p:nvPr/>
        </p:nvSpPr>
        <p:spPr>
          <a:xfrm>
            <a:off x="612294" y="2727748"/>
            <a:ext cx="16381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- Virsorter2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28AE51E-597E-4DEA-BBDB-0D727201E263}"/>
              </a:ext>
            </a:extLst>
          </p:cNvPr>
          <p:cNvSpPr txBox="1"/>
          <p:nvPr/>
        </p:nvSpPr>
        <p:spPr>
          <a:xfrm>
            <a:off x="273431" y="3282896"/>
            <a:ext cx="24440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rtl="0" latinLnBrk="1" hangingPunct="0">
              <a:buFontTx/>
              <a:buChar char="-"/>
            </a:pP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metaT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data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0F2C2FD-BDBC-4456-B4A7-9A8B4B8A043C}"/>
              </a:ext>
            </a:extLst>
          </p:cNvPr>
          <p:cNvSpPr txBox="1"/>
          <p:nvPr/>
        </p:nvSpPr>
        <p:spPr>
          <a:xfrm>
            <a:off x="273431" y="3843920"/>
            <a:ext cx="24440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rtl="0" latinLnBrk="1" hangingPunct="0">
              <a:buFontTx/>
              <a:buChar char="-"/>
            </a:pP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YR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HMMsearch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840BD38-EB50-4084-AF3E-DA0DD130D563}"/>
              </a:ext>
            </a:extLst>
          </p:cNvPr>
          <p:cNvSpPr txBox="1"/>
          <p:nvPr/>
        </p:nvSpPr>
        <p:spPr>
          <a:xfrm>
            <a:off x="3288679" y="2932932"/>
            <a:ext cx="16381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715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contigs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8" name="Flèche : pentagone 37">
            <a:extLst>
              <a:ext uri="{FF2B5EF4-FFF2-40B4-BE49-F238E27FC236}">
                <a16:creationId xmlns:a16="http://schemas.microsoft.com/office/drawing/2014/main" id="{61F872AA-C54C-4FE8-B966-A69AB1DCCC0A}"/>
              </a:ext>
            </a:extLst>
          </p:cNvPr>
          <p:cNvSpPr/>
          <p:nvPr/>
        </p:nvSpPr>
        <p:spPr>
          <a:xfrm>
            <a:off x="6173639" y="3026933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Flèche : pentagone 38">
            <a:extLst>
              <a:ext uri="{FF2B5EF4-FFF2-40B4-BE49-F238E27FC236}">
                <a16:creationId xmlns:a16="http://schemas.microsoft.com/office/drawing/2014/main" id="{51D343D4-4E26-4668-ABFA-8075E6047F60}"/>
              </a:ext>
            </a:extLst>
          </p:cNvPr>
          <p:cNvSpPr/>
          <p:nvPr/>
        </p:nvSpPr>
        <p:spPr>
          <a:xfrm>
            <a:off x="6805226" y="3018141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Flèche : pentagone 39">
            <a:extLst>
              <a:ext uri="{FF2B5EF4-FFF2-40B4-BE49-F238E27FC236}">
                <a16:creationId xmlns:a16="http://schemas.microsoft.com/office/drawing/2014/main" id="{5012E228-7781-4636-9F5A-12E404A8FE28}"/>
              </a:ext>
            </a:extLst>
          </p:cNvPr>
          <p:cNvSpPr/>
          <p:nvPr/>
        </p:nvSpPr>
        <p:spPr>
          <a:xfrm>
            <a:off x="5809866" y="3018141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Flèche : pentagone 40">
            <a:extLst>
              <a:ext uri="{FF2B5EF4-FFF2-40B4-BE49-F238E27FC236}">
                <a16:creationId xmlns:a16="http://schemas.microsoft.com/office/drawing/2014/main" id="{541B4D41-61CA-4CD6-A474-3399D1B47336}"/>
              </a:ext>
            </a:extLst>
          </p:cNvPr>
          <p:cNvSpPr/>
          <p:nvPr/>
        </p:nvSpPr>
        <p:spPr>
          <a:xfrm>
            <a:off x="7291570" y="3026933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" name="Flèche : pentagone 41">
            <a:extLst>
              <a:ext uri="{FF2B5EF4-FFF2-40B4-BE49-F238E27FC236}">
                <a16:creationId xmlns:a16="http://schemas.microsoft.com/office/drawing/2014/main" id="{A4975BF5-B716-4807-AC06-16571B82C91F}"/>
              </a:ext>
            </a:extLst>
          </p:cNvPr>
          <p:cNvSpPr/>
          <p:nvPr/>
        </p:nvSpPr>
        <p:spPr>
          <a:xfrm>
            <a:off x="7967323" y="3026933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Flèche : pentagone 42">
            <a:extLst>
              <a:ext uri="{FF2B5EF4-FFF2-40B4-BE49-F238E27FC236}">
                <a16:creationId xmlns:a16="http://schemas.microsoft.com/office/drawing/2014/main" id="{2DEB3DCE-96A8-426B-A579-AE98FF1E388C}"/>
              </a:ext>
            </a:extLst>
          </p:cNvPr>
          <p:cNvSpPr/>
          <p:nvPr/>
        </p:nvSpPr>
        <p:spPr>
          <a:xfrm>
            <a:off x="8431860" y="3029833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AA6856C-78D1-4BBD-9D06-3EC86C8DFEDE}"/>
              </a:ext>
            </a:extLst>
          </p:cNvPr>
          <p:cNvCxnSpPr>
            <a:cxnSpLocks/>
          </p:cNvCxnSpPr>
          <p:nvPr/>
        </p:nvCxnSpPr>
        <p:spPr>
          <a:xfrm>
            <a:off x="7212947" y="2899707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itre 1">
            <a:extLst>
              <a:ext uri="{FF2B5EF4-FFF2-40B4-BE49-F238E27FC236}">
                <a16:creationId xmlns:a16="http://schemas.microsoft.com/office/drawing/2014/main" id="{D32C6423-143B-42C4-BE9B-370E3F00F999}"/>
              </a:ext>
            </a:extLst>
          </p:cNvPr>
          <p:cNvSpPr txBox="1">
            <a:spLocks/>
          </p:cNvSpPr>
          <p:nvPr/>
        </p:nvSpPr>
        <p:spPr>
          <a:xfrm>
            <a:off x="7148457" y="2409408"/>
            <a:ext cx="1430286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 err="1"/>
              <a:t>Defense</a:t>
            </a:r>
            <a:r>
              <a:rPr lang="fr-BE" sz="1200" dirty="0"/>
              <a:t> system candidate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0D0DCB9-9CB8-4B8D-B5DB-82BCE790DB26}"/>
              </a:ext>
            </a:extLst>
          </p:cNvPr>
          <p:cNvCxnSpPr>
            <a:cxnSpLocks/>
          </p:cNvCxnSpPr>
          <p:nvPr/>
        </p:nvCxnSpPr>
        <p:spPr>
          <a:xfrm>
            <a:off x="8431860" y="3329332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itre 1">
            <a:extLst>
              <a:ext uri="{FF2B5EF4-FFF2-40B4-BE49-F238E27FC236}">
                <a16:creationId xmlns:a16="http://schemas.microsoft.com/office/drawing/2014/main" id="{A3AE07EF-88BC-4C28-87A8-01DC99FC69D8}"/>
              </a:ext>
            </a:extLst>
          </p:cNvPr>
          <p:cNvSpPr txBox="1">
            <a:spLocks/>
          </p:cNvSpPr>
          <p:nvPr/>
        </p:nvSpPr>
        <p:spPr>
          <a:xfrm>
            <a:off x="8336879" y="3297125"/>
            <a:ext cx="724645" cy="282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y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FAA1FC96-378B-489D-BDB5-8D288B4C479B}"/>
              </a:ext>
            </a:extLst>
          </p:cNvPr>
          <p:cNvCxnSpPr>
            <a:cxnSpLocks/>
          </p:cNvCxnSpPr>
          <p:nvPr/>
        </p:nvCxnSpPr>
        <p:spPr>
          <a:xfrm>
            <a:off x="6813041" y="3341360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re 1">
            <a:extLst>
              <a:ext uri="{FF2B5EF4-FFF2-40B4-BE49-F238E27FC236}">
                <a16:creationId xmlns:a16="http://schemas.microsoft.com/office/drawing/2014/main" id="{13DEAFC9-C46F-4BAE-80F1-83DAA8B88244}"/>
              </a:ext>
            </a:extLst>
          </p:cNvPr>
          <p:cNvSpPr txBox="1">
            <a:spLocks/>
          </p:cNvSpPr>
          <p:nvPr/>
        </p:nvSpPr>
        <p:spPr>
          <a:xfrm>
            <a:off x="6648951" y="3260391"/>
            <a:ext cx="800125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x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1B0D4701-548F-4173-B2E3-931ABE7538FC}"/>
              </a:ext>
            </a:extLst>
          </p:cNvPr>
          <p:cNvSpPr txBox="1">
            <a:spLocks/>
          </p:cNvSpPr>
          <p:nvPr/>
        </p:nvSpPr>
        <p:spPr>
          <a:xfrm>
            <a:off x="6148997" y="2608210"/>
            <a:ext cx="643164" cy="355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TR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50BDA81-3BC9-471F-8221-A4290D5A0FA8}"/>
              </a:ext>
            </a:extLst>
          </p:cNvPr>
          <p:cNvCxnSpPr>
            <a:cxnSpLocks/>
          </p:cNvCxnSpPr>
          <p:nvPr/>
        </p:nvCxnSpPr>
        <p:spPr>
          <a:xfrm>
            <a:off x="6173639" y="2921812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Flèche : pentagone 51">
            <a:extLst>
              <a:ext uri="{FF2B5EF4-FFF2-40B4-BE49-F238E27FC236}">
                <a16:creationId xmlns:a16="http://schemas.microsoft.com/office/drawing/2014/main" id="{F0E15642-73B8-41F2-AE67-B47150C49984}"/>
              </a:ext>
            </a:extLst>
          </p:cNvPr>
          <p:cNvSpPr/>
          <p:nvPr/>
        </p:nvSpPr>
        <p:spPr>
          <a:xfrm rot="10800000">
            <a:off x="8939568" y="3018140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7F3E6404-861D-493F-8859-9EF75AC9741E}"/>
              </a:ext>
            </a:extLst>
          </p:cNvPr>
          <p:cNvSpPr/>
          <p:nvPr/>
        </p:nvSpPr>
        <p:spPr>
          <a:xfrm rot="10800000">
            <a:off x="9292535" y="3038790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Flèche : pentagone 53">
            <a:extLst>
              <a:ext uri="{FF2B5EF4-FFF2-40B4-BE49-F238E27FC236}">
                <a16:creationId xmlns:a16="http://schemas.microsoft.com/office/drawing/2014/main" id="{163F9CA3-B5B1-4A9B-873B-EA559BACD174}"/>
              </a:ext>
            </a:extLst>
          </p:cNvPr>
          <p:cNvSpPr/>
          <p:nvPr/>
        </p:nvSpPr>
        <p:spPr>
          <a:xfrm>
            <a:off x="9800508" y="3018140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" name="Flèche : pentagone 54">
            <a:extLst>
              <a:ext uri="{FF2B5EF4-FFF2-40B4-BE49-F238E27FC236}">
                <a16:creationId xmlns:a16="http://schemas.microsoft.com/office/drawing/2014/main" id="{06F47248-F1E4-4F3F-81AE-17C11D8D101E}"/>
              </a:ext>
            </a:extLst>
          </p:cNvPr>
          <p:cNvSpPr/>
          <p:nvPr/>
        </p:nvSpPr>
        <p:spPr>
          <a:xfrm>
            <a:off x="10121218" y="3016187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" name="Flèche : pentagone 55">
            <a:extLst>
              <a:ext uri="{FF2B5EF4-FFF2-40B4-BE49-F238E27FC236}">
                <a16:creationId xmlns:a16="http://schemas.microsoft.com/office/drawing/2014/main" id="{7161855D-E008-495D-AC17-C927C0CB8C7C}"/>
              </a:ext>
            </a:extLst>
          </p:cNvPr>
          <p:cNvSpPr/>
          <p:nvPr/>
        </p:nvSpPr>
        <p:spPr>
          <a:xfrm>
            <a:off x="5109239" y="3018143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" name="Flèche : pentagone 56">
            <a:extLst>
              <a:ext uri="{FF2B5EF4-FFF2-40B4-BE49-F238E27FC236}">
                <a16:creationId xmlns:a16="http://schemas.microsoft.com/office/drawing/2014/main" id="{A0270D66-B518-4A06-9FCA-EB9FFFB746FD}"/>
              </a:ext>
            </a:extLst>
          </p:cNvPr>
          <p:cNvSpPr/>
          <p:nvPr/>
        </p:nvSpPr>
        <p:spPr>
          <a:xfrm>
            <a:off x="5431298" y="3018142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D84F47F5-7D5E-4389-9E43-D4FCEB510985}"/>
              </a:ext>
            </a:extLst>
          </p:cNvPr>
          <p:cNvCxnSpPr>
            <a:cxnSpLocks/>
          </p:cNvCxnSpPr>
          <p:nvPr/>
        </p:nvCxnSpPr>
        <p:spPr>
          <a:xfrm>
            <a:off x="5462940" y="3710278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itre 1">
            <a:extLst>
              <a:ext uri="{FF2B5EF4-FFF2-40B4-BE49-F238E27FC236}">
                <a16:creationId xmlns:a16="http://schemas.microsoft.com/office/drawing/2014/main" id="{A8EF6093-1518-4D8D-B4E6-D27D4DB8D500}"/>
              </a:ext>
            </a:extLst>
          </p:cNvPr>
          <p:cNvSpPr txBox="1">
            <a:spLocks/>
          </p:cNvSpPr>
          <p:nvPr/>
        </p:nvSpPr>
        <p:spPr>
          <a:xfrm>
            <a:off x="7427263" y="3526153"/>
            <a:ext cx="872675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Prophage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7B137EF-8A0D-4E74-A3D6-F2F4E5E0674C}"/>
              </a:ext>
            </a:extLst>
          </p:cNvPr>
          <p:cNvCxnSpPr>
            <a:cxnSpLocks/>
          </p:cNvCxnSpPr>
          <p:nvPr/>
        </p:nvCxnSpPr>
        <p:spPr>
          <a:xfrm>
            <a:off x="4078756" y="3360643"/>
            <a:ext cx="0" cy="176769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5A338CE1-0615-4B3A-AEF6-0FDBD992E28A}"/>
              </a:ext>
            </a:extLst>
          </p:cNvPr>
          <p:cNvSpPr txBox="1"/>
          <p:nvPr/>
        </p:nvSpPr>
        <p:spPr>
          <a:xfrm>
            <a:off x="4103531" y="3920281"/>
            <a:ext cx="260374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1800" i="1" dirty="0">
                <a:solidFill>
                  <a:schemeClr val="tx2"/>
                </a:solidFill>
              </a:rPr>
              <a:t>PHASTER</a:t>
            </a:r>
          </a:p>
          <a:p>
            <a:pPr algn="l" rtl="0" latinLnBrk="1" hangingPunct="0"/>
            <a:r>
              <a:rPr lang="fr-FR" sz="1800" i="1" dirty="0">
                <a:solidFill>
                  <a:schemeClr val="tx2"/>
                </a:solidFill>
              </a:rPr>
              <a:t>PHROGS</a:t>
            </a:r>
          </a:p>
          <a:p>
            <a:pPr algn="l" rtl="0" latinLnBrk="1" hangingPunct="0"/>
            <a:r>
              <a:rPr lang="fr-FR" sz="1800" i="1" dirty="0">
                <a:solidFill>
                  <a:schemeClr val="tx2"/>
                </a:solidFill>
              </a:rPr>
              <a:t>BLAST </a:t>
            </a:r>
            <a:r>
              <a:rPr lang="fr-FR" sz="1800" i="1" dirty="0" err="1">
                <a:solidFill>
                  <a:schemeClr val="tx2"/>
                </a:solidFill>
              </a:rPr>
              <a:t>Bacteria</a:t>
            </a:r>
            <a:r>
              <a:rPr lang="fr-FR" sz="1800" i="1" dirty="0">
                <a:solidFill>
                  <a:schemeClr val="tx2"/>
                </a:solidFill>
              </a:rPr>
              <a:t> vs Virus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F7492203-A3F7-471F-979A-30E11AD56F72}"/>
              </a:ext>
            </a:extLst>
          </p:cNvPr>
          <p:cNvSpPr txBox="1"/>
          <p:nvPr/>
        </p:nvSpPr>
        <p:spPr>
          <a:xfrm>
            <a:off x="3334791" y="5135206"/>
            <a:ext cx="16381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64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contigs</a:t>
            </a:r>
            <a:endParaRPr lang="fr-FR" sz="1800" dirty="0">
              <a:solidFill>
                <a:schemeClr val="tx2"/>
              </a:solidFill>
            </a:endParaRP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FDD9FFE3-8CF9-4DEF-9F04-04E2BFE9EA50}"/>
              </a:ext>
            </a:extLst>
          </p:cNvPr>
          <p:cNvCxnSpPr>
            <a:cxnSpLocks/>
          </p:cNvCxnSpPr>
          <p:nvPr/>
        </p:nvCxnSpPr>
        <p:spPr>
          <a:xfrm>
            <a:off x="4080103" y="5654599"/>
            <a:ext cx="0" cy="87865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703EF7B0-4BDD-45B0-A2EC-5F019F1A0978}"/>
              </a:ext>
            </a:extLst>
          </p:cNvPr>
          <p:cNvSpPr txBox="1"/>
          <p:nvPr/>
        </p:nvSpPr>
        <p:spPr>
          <a:xfrm>
            <a:off x="4259603" y="5715027"/>
            <a:ext cx="323977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1800" i="1" dirty="0" err="1">
                <a:solidFill>
                  <a:schemeClr val="tx2"/>
                </a:solidFill>
              </a:rPr>
              <a:t>Ranking</a:t>
            </a:r>
            <a:r>
              <a:rPr lang="fr-FR" sz="1800" i="1" dirty="0">
                <a:solidFill>
                  <a:schemeClr val="tx2"/>
                </a:solidFill>
              </a:rPr>
              <a:t> of candidates (FLAGS, </a:t>
            </a:r>
            <a:r>
              <a:rPr lang="fr-FR" sz="1800" i="1" dirty="0" err="1">
                <a:solidFill>
                  <a:schemeClr val="tx2"/>
                </a:solidFill>
              </a:rPr>
              <a:t>Alphafold</a:t>
            </a:r>
            <a:r>
              <a:rPr lang="fr-FR" sz="1800" i="1" dirty="0">
                <a:solidFill>
                  <a:schemeClr val="tx2"/>
                </a:solidFill>
              </a:rPr>
              <a:t>, </a:t>
            </a:r>
            <a:r>
              <a:rPr lang="fr-FR" sz="1800" i="1" dirty="0" err="1">
                <a:solidFill>
                  <a:schemeClr val="tx2"/>
                </a:solidFill>
              </a:rPr>
              <a:t>Heatmap</a:t>
            </a:r>
            <a:r>
              <a:rPr lang="fr-FR" sz="1800" i="1" dirty="0">
                <a:solidFill>
                  <a:schemeClr val="tx2"/>
                </a:solidFill>
              </a:rPr>
              <a:t>,…)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909C6255-77E4-44FD-81E9-520535C9A977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47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4C9BF8EF-4790-46C0-91AF-FE40A8B7CF31}"/>
              </a:ext>
            </a:extLst>
          </p:cNvPr>
          <p:cNvCxnSpPr>
            <a:cxnSpLocks/>
          </p:cNvCxnSpPr>
          <p:nvPr/>
        </p:nvCxnSpPr>
        <p:spPr>
          <a:xfrm flipH="1">
            <a:off x="3131059" y="8821571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DB46B355-A814-4809-A46A-E651E16F4583}"/>
              </a:ext>
            </a:extLst>
          </p:cNvPr>
          <p:cNvCxnSpPr>
            <a:cxnSpLocks/>
          </p:cNvCxnSpPr>
          <p:nvPr/>
        </p:nvCxnSpPr>
        <p:spPr>
          <a:xfrm flipH="1">
            <a:off x="3823411" y="8821571"/>
            <a:ext cx="580666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D7A1B741-2CAD-4FF6-BBC9-9C13599264AB}"/>
              </a:ext>
            </a:extLst>
          </p:cNvPr>
          <p:cNvCxnSpPr>
            <a:cxnSpLocks/>
          </p:cNvCxnSpPr>
          <p:nvPr/>
        </p:nvCxnSpPr>
        <p:spPr>
          <a:xfrm flipH="1">
            <a:off x="4474683" y="8821571"/>
            <a:ext cx="580666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4F74B490-CA5F-41EB-910B-13606F1A62F2}"/>
              </a:ext>
            </a:extLst>
          </p:cNvPr>
          <p:cNvCxnSpPr>
            <a:cxnSpLocks/>
          </p:cNvCxnSpPr>
          <p:nvPr/>
        </p:nvCxnSpPr>
        <p:spPr>
          <a:xfrm flipH="1">
            <a:off x="2405422" y="8830363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A53EC8F2-D5C0-4531-854B-A5C0C82626D4}"/>
              </a:ext>
            </a:extLst>
          </p:cNvPr>
          <p:cNvCxnSpPr>
            <a:cxnSpLocks/>
          </p:cNvCxnSpPr>
          <p:nvPr/>
        </p:nvCxnSpPr>
        <p:spPr>
          <a:xfrm flipH="1">
            <a:off x="1692948" y="8798063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2" name="Flèche : pentagone 81">
            <a:extLst>
              <a:ext uri="{FF2B5EF4-FFF2-40B4-BE49-F238E27FC236}">
                <a16:creationId xmlns:a16="http://schemas.microsoft.com/office/drawing/2014/main" id="{B84FDD95-805F-43BC-894C-C62AD0BDD930}"/>
              </a:ext>
            </a:extLst>
          </p:cNvPr>
          <p:cNvSpPr/>
          <p:nvPr/>
        </p:nvSpPr>
        <p:spPr>
          <a:xfrm>
            <a:off x="3202249" y="7171252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4" name="Flèche : pentagone 83">
            <a:extLst>
              <a:ext uri="{FF2B5EF4-FFF2-40B4-BE49-F238E27FC236}">
                <a16:creationId xmlns:a16="http://schemas.microsoft.com/office/drawing/2014/main" id="{5E3E5E6B-895E-4456-9939-FB77BC501154}"/>
              </a:ext>
            </a:extLst>
          </p:cNvPr>
          <p:cNvSpPr/>
          <p:nvPr/>
        </p:nvSpPr>
        <p:spPr>
          <a:xfrm>
            <a:off x="3833836" y="7162460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5" name="Flèche : pentagone 84">
            <a:extLst>
              <a:ext uri="{FF2B5EF4-FFF2-40B4-BE49-F238E27FC236}">
                <a16:creationId xmlns:a16="http://schemas.microsoft.com/office/drawing/2014/main" id="{0A413B44-F422-4C98-9222-F4EA5341BD51}"/>
              </a:ext>
            </a:extLst>
          </p:cNvPr>
          <p:cNvSpPr/>
          <p:nvPr/>
        </p:nvSpPr>
        <p:spPr>
          <a:xfrm>
            <a:off x="2838476" y="7162460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6" name="Flèche : pentagone 85">
            <a:extLst>
              <a:ext uri="{FF2B5EF4-FFF2-40B4-BE49-F238E27FC236}">
                <a16:creationId xmlns:a16="http://schemas.microsoft.com/office/drawing/2014/main" id="{58913AA3-D690-455B-8A37-7DA39AC13BAD}"/>
              </a:ext>
            </a:extLst>
          </p:cNvPr>
          <p:cNvSpPr/>
          <p:nvPr/>
        </p:nvSpPr>
        <p:spPr>
          <a:xfrm>
            <a:off x="4320180" y="7171252"/>
            <a:ext cx="653947" cy="213575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7" name="Flèche : pentagone 86">
            <a:extLst>
              <a:ext uri="{FF2B5EF4-FFF2-40B4-BE49-F238E27FC236}">
                <a16:creationId xmlns:a16="http://schemas.microsoft.com/office/drawing/2014/main" id="{B20CE8FD-667F-4E29-A4B3-2ADB184A4F70}"/>
              </a:ext>
            </a:extLst>
          </p:cNvPr>
          <p:cNvSpPr/>
          <p:nvPr/>
        </p:nvSpPr>
        <p:spPr>
          <a:xfrm>
            <a:off x="4995933" y="7171252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8" name="Flèche : pentagone 87">
            <a:extLst>
              <a:ext uri="{FF2B5EF4-FFF2-40B4-BE49-F238E27FC236}">
                <a16:creationId xmlns:a16="http://schemas.microsoft.com/office/drawing/2014/main" id="{81422C0F-A285-4473-9DEF-35F92D4C6B0E}"/>
              </a:ext>
            </a:extLst>
          </p:cNvPr>
          <p:cNvSpPr/>
          <p:nvPr/>
        </p:nvSpPr>
        <p:spPr>
          <a:xfrm>
            <a:off x="5460470" y="7174152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Flèche : pentagone 88">
            <a:extLst>
              <a:ext uri="{FF2B5EF4-FFF2-40B4-BE49-F238E27FC236}">
                <a16:creationId xmlns:a16="http://schemas.microsoft.com/office/drawing/2014/main" id="{FCEA351C-CE63-4229-BB3B-57C0DD4D50C1}"/>
              </a:ext>
            </a:extLst>
          </p:cNvPr>
          <p:cNvSpPr/>
          <p:nvPr/>
        </p:nvSpPr>
        <p:spPr>
          <a:xfrm>
            <a:off x="3201016" y="7550323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Flèche : pentagone 89">
            <a:extLst>
              <a:ext uri="{FF2B5EF4-FFF2-40B4-BE49-F238E27FC236}">
                <a16:creationId xmlns:a16="http://schemas.microsoft.com/office/drawing/2014/main" id="{7081F04B-7DC1-42A0-BFDA-0EF157E87B78}"/>
              </a:ext>
            </a:extLst>
          </p:cNvPr>
          <p:cNvSpPr/>
          <p:nvPr/>
        </p:nvSpPr>
        <p:spPr>
          <a:xfrm>
            <a:off x="3832603" y="7541531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Flèche : pentagone 90">
            <a:extLst>
              <a:ext uri="{FF2B5EF4-FFF2-40B4-BE49-F238E27FC236}">
                <a16:creationId xmlns:a16="http://schemas.microsoft.com/office/drawing/2014/main" id="{34CC0B2A-0EB8-4EE4-8529-838316F29974}"/>
              </a:ext>
            </a:extLst>
          </p:cNvPr>
          <p:cNvSpPr/>
          <p:nvPr/>
        </p:nvSpPr>
        <p:spPr>
          <a:xfrm>
            <a:off x="2837243" y="7541531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2" name="Flèche : pentagone 91">
            <a:extLst>
              <a:ext uri="{FF2B5EF4-FFF2-40B4-BE49-F238E27FC236}">
                <a16:creationId xmlns:a16="http://schemas.microsoft.com/office/drawing/2014/main" id="{ED0D8859-3D90-4EA9-B384-2677D96227F8}"/>
              </a:ext>
            </a:extLst>
          </p:cNvPr>
          <p:cNvSpPr/>
          <p:nvPr/>
        </p:nvSpPr>
        <p:spPr>
          <a:xfrm>
            <a:off x="4318947" y="7550323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3" name="Flèche : pentagone 92">
            <a:extLst>
              <a:ext uri="{FF2B5EF4-FFF2-40B4-BE49-F238E27FC236}">
                <a16:creationId xmlns:a16="http://schemas.microsoft.com/office/drawing/2014/main" id="{971BD9E4-E9AA-47A1-B72C-34B686C6654D}"/>
              </a:ext>
            </a:extLst>
          </p:cNvPr>
          <p:cNvSpPr/>
          <p:nvPr/>
        </p:nvSpPr>
        <p:spPr>
          <a:xfrm>
            <a:off x="4994700" y="7550323"/>
            <a:ext cx="464538" cy="213575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4" name="Flèche : pentagone 93">
            <a:extLst>
              <a:ext uri="{FF2B5EF4-FFF2-40B4-BE49-F238E27FC236}">
                <a16:creationId xmlns:a16="http://schemas.microsoft.com/office/drawing/2014/main" id="{09F93BE1-8B37-4085-9C51-40A9A1B4C355}"/>
              </a:ext>
            </a:extLst>
          </p:cNvPr>
          <p:cNvSpPr/>
          <p:nvPr/>
        </p:nvSpPr>
        <p:spPr>
          <a:xfrm>
            <a:off x="5459237" y="7553223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5" name="Flèche : pentagone 94">
            <a:extLst>
              <a:ext uri="{FF2B5EF4-FFF2-40B4-BE49-F238E27FC236}">
                <a16:creationId xmlns:a16="http://schemas.microsoft.com/office/drawing/2014/main" id="{9A4719DC-AE62-45E1-957E-7F848641FC2E}"/>
              </a:ext>
            </a:extLst>
          </p:cNvPr>
          <p:cNvSpPr/>
          <p:nvPr/>
        </p:nvSpPr>
        <p:spPr>
          <a:xfrm>
            <a:off x="3201016" y="6756485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6" name="Flèche : pentagone 95">
            <a:extLst>
              <a:ext uri="{FF2B5EF4-FFF2-40B4-BE49-F238E27FC236}">
                <a16:creationId xmlns:a16="http://schemas.microsoft.com/office/drawing/2014/main" id="{2BC53CC3-20F9-4AA6-BB66-82A6209C15AA}"/>
              </a:ext>
            </a:extLst>
          </p:cNvPr>
          <p:cNvSpPr/>
          <p:nvPr/>
        </p:nvSpPr>
        <p:spPr>
          <a:xfrm>
            <a:off x="3832603" y="6747693"/>
            <a:ext cx="487577" cy="222367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Flèche : pentagone 96">
            <a:extLst>
              <a:ext uri="{FF2B5EF4-FFF2-40B4-BE49-F238E27FC236}">
                <a16:creationId xmlns:a16="http://schemas.microsoft.com/office/drawing/2014/main" id="{843697BB-224D-47B6-94D6-B954EA2F3DCC}"/>
              </a:ext>
            </a:extLst>
          </p:cNvPr>
          <p:cNvSpPr/>
          <p:nvPr/>
        </p:nvSpPr>
        <p:spPr>
          <a:xfrm>
            <a:off x="2837243" y="6747693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8" name="Flèche : pentagone 97">
            <a:extLst>
              <a:ext uri="{FF2B5EF4-FFF2-40B4-BE49-F238E27FC236}">
                <a16:creationId xmlns:a16="http://schemas.microsoft.com/office/drawing/2014/main" id="{F8C004C2-48AC-4581-9F5F-3733483D961F}"/>
              </a:ext>
            </a:extLst>
          </p:cNvPr>
          <p:cNvSpPr/>
          <p:nvPr/>
        </p:nvSpPr>
        <p:spPr>
          <a:xfrm>
            <a:off x="4318947" y="6756485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Flèche : pentagone 98">
            <a:extLst>
              <a:ext uri="{FF2B5EF4-FFF2-40B4-BE49-F238E27FC236}">
                <a16:creationId xmlns:a16="http://schemas.microsoft.com/office/drawing/2014/main" id="{57EB5B33-93B9-4A14-833B-6549FC03C93C}"/>
              </a:ext>
            </a:extLst>
          </p:cNvPr>
          <p:cNvSpPr/>
          <p:nvPr/>
        </p:nvSpPr>
        <p:spPr>
          <a:xfrm>
            <a:off x="4994700" y="6756485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Flèche : pentagone 99">
            <a:extLst>
              <a:ext uri="{FF2B5EF4-FFF2-40B4-BE49-F238E27FC236}">
                <a16:creationId xmlns:a16="http://schemas.microsoft.com/office/drawing/2014/main" id="{72CB2339-8CC4-466E-9956-723C27A3E20B}"/>
              </a:ext>
            </a:extLst>
          </p:cNvPr>
          <p:cNvSpPr/>
          <p:nvPr/>
        </p:nvSpPr>
        <p:spPr>
          <a:xfrm>
            <a:off x="5459237" y="6759385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104C90CD-FD35-4705-A645-8348FD65716D}"/>
              </a:ext>
            </a:extLst>
          </p:cNvPr>
          <p:cNvSpPr/>
          <p:nvPr/>
        </p:nvSpPr>
        <p:spPr>
          <a:xfrm>
            <a:off x="1376756" y="8581474"/>
            <a:ext cx="493647" cy="437822"/>
          </a:xfrm>
          <a:prstGeom prst="ellipse">
            <a:avLst/>
          </a:prstGeom>
          <a:solidFill>
            <a:srgbClr val="F4B18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5CEB6340-3C81-468D-A570-9F85D8026C6B}"/>
              </a:ext>
            </a:extLst>
          </p:cNvPr>
          <p:cNvSpPr/>
          <p:nvPr/>
        </p:nvSpPr>
        <p:spPr>
          <a:xfrm>
            <a:off x="2057138" y="8577473"/>
            <a:ext cx="493647" cy="437822"/>
          </a:xfrm>
          <a:prstGeom prst="ellipse">
            <a:avLst/>
          </a:prstGeom>
          <a:solidFill>
            <a:srgbClr val="FFD966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4B8D1E5F-37F2-45ED-A3D7-18BB71729779}"/>
              </a:ext>
            </a:extLst>
          </p:cNvPr>
          <p:cNvSpPr/>
          <p:nvPr/>
        </p:nvSpPr>
        <p:spPr>
          <a:xfrm>
            <a:off x="2720380" y="8580499"/>
            <a:ext cx="493647" cy="437822"/>
          </a:xfrm>
          <a:prstGeom prst="ellipse">
            <a:avLst/>
          </a:prstGeom>
          <a:solidFill>
            <a:srgbClr val="8497B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612C69A4-1819-41DF-9A1C-1B2C9BDCA807}"/>
              </a:ext>
            </a:extLst>
          </p:cNvPr>
          <p:cNvSpPr/>
          <p:nvPr/>
        </p:nvSpPr>
        <p:spPr>
          <a:xfrm>
            <a:off x="3404252" y="8581474"/>
            <a:ext cx="493647" cy="437822"/>
          </a:xfrm>
          <a:prstGeom prst="ellipse">
            <a:avLst/>
          </a:prstGeom>
          <a:solidFill>
            <a:srgbClr val="70AD47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11EBB73C-900C-4DFD-9DD2-6D0699B76BAA}"/>
              </a:ext>
            </a:extLst>
          </p:cNvPr>
          <p:cNvSpPr/>
          <p:nvPr/>
        </p:nvSpPr>
        <p:spPr>
          <a:xfrm>
            <a:off x="4084634" y="8577473"/>
            <a:ext cx="493647" cy="437822"/>
          </a:xfrm>
          <a:prstGeom prst="ellipse">
            <a:avLst/>
          </a:prstGeom>
          <a:solidFill>
            <a:srgbClr val="70AD47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BE199A4E-ACE3-4C6D-9BBB-663855187566}"/>
              </a:ext>
            </a:extLst>
          </p:cNvPr>
          <p:cNvSpPr/>
          <p:nvPr/>
        </p:nvSpPr>
        <p:spPr>
          <a:xfrm>
            <a:off x="4747876" y="8580499"/>
            <a:ext cx="493647" cy="437822"/>
          </a:xfrm>
          <a:prstGeom prst="ellipse">
            <a:avLst/>
          </a:prstGeom>
          <a:solidFill>
            <a:srgbClr val="8497B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7EC55C71-B3A7-45E7-8FC8-03ABB580304A}"/>
              </a:ext>
            </a:extLst>
          </p:cNvPr>
          <p:cNvCxnSpPr>
            <a:cxnSpLocks/>
          </p:cNvCxnSpPr>
          <p:nvPr/>
        </p:nvCxnSpPr>
        <p:spPr>
          <a:xfrm>
            <a:off x="6328818" y="7750827"/>
            <a:ext cx="109844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87DDB4A2-72D3-40D3-A76C-8A121110D4A4}"/>
              </a:ext>
            </a:extLst>
          </p:cNvPr>
          <p:cNvSpPr txBox="1"/>
          <p:nvPr/>
        </p:nvSpPr>
        <p:spPr>
          <a:xfrm>
            <a:off x="7511061" y="7456321"/>
            <a:ext cx="16912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And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after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…?</a:t>
            </a:r>
            <a:endParaRPr lang="fr-FR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09112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144775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Summary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BB69758-2F69-461F-BA76-D3BE6DEDF36E}"/>
              </a:ext>
            </a:extLst>
          </p:cNvPr>
          <p:cNvSpPr txBox="1"/>
          <p:nvPr/>
        </p:nvSpPr>
        <p:spPr>
          <a:xfrm>
            <a:off x="559173" y="2025294"/>
            <a:ext cx="16912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- TARA data</a:t>
            </a:r>
            <a:endParaRPr lang="fr-FR" sz="1800" dirty="0">
              <a:solidFill>
                <a:schemeClr val="tx2"/>
              </a:solidFill>
            </a:endParaRPr>
          </a:p>
        </p:txBody>
      </p:sp>
      <p:pic>
        <p:nvPicPr>
          <p:cNvPr id="20" name="Graphique 19" descr="Base de données">
            <a:extLst>
              <a:ext uri="{FF2B5EF4-FFF2-40B4-BE49-F238E27FC236}">
                <a16:creationId xmlns:a16="http://schemas.microsoft.com/office/drawing/2014/main" id="{E8CF4468-4372-42DE-B0BC-6C7D1E9CD3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128" y="1194618"/>
            <a:ext cx="914400" cy="91440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9007E1F-65BB-4DC2-9A98-40F41992B4B5}"/>
              </a:ext>
            </a:extLst>
          </p:cNvPr>
          <p:cNvCxnSpPr>
            <a:cxnSpLocks/>
          </p:cNvCxnSpPr>
          <p:nvPr/>
        </p:nvCxnSpPr>
        <p:spPr>
          <a:xfrm flipV="1">
            <a:off x="2483922" y="1948934"/>
            <a:ext cx="0" cy="237836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899F6B6-E3C3-466A-9A9F-8441BFD4990C}"/>
              </a:ext>
            </a:extLst>
          </p:cNvPr>
          <p:cNvCxnSpPr>
            <a:cxnSpLocks/>
          </p:cNvCxnSpPr>
          <p:nvPr/>
        </p:nvCxnSpPr>
        <p:spPr>
          <a:xfrm flipH="1">
            <a:off x="1912683" y="1937485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FD05A30A-F8A6-4C87-BABF-57E46F6A4912}"/>
              </a:ext>
            </a:extLst>
          </p:cNvPr>
          <p:cNvCxnSpPr>
            <a:cxnSpLocks/>
          </p:cNvCxnSpPr>
          <p:nvPr/>
        </p:nvCxnSpPr>
        <p:spPr>
          <a:xfrm flipH="1">
            <a:off x="1912683" y="4301832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DAA93EA-3CDD-49C4-8789-7A6149CCB7DE}"/>
              </a:ext>
            </a:extLst>
          </p:cNvPr>
          <p:cNvCxnSpPr>
            <a:cxnSpLocks/>
          </p:cNvCxnSpPr>
          <p:nvPr/>
        </p:nvCxnSpPr>
        <p:spPr>
          <a:xfrm>
            <a:off x="2483922" y="3138117"/>
            <a:ext cx="6223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B5C9A13-147E-4676-976D-CC9827F7011B}"/>
              </a:ext>
            </a:extLst>
          </p:cNvPr>
          <p:cNvSpPr txBox="1"/>
          <p:nvPr/>
        </p:nvSpPr>
        <p:spPr>
          <a:xfrm>
            <a:off x="612294" y="2727748"/>
            <a:ext cx="16381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- Virsorter2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28AE51E-597E-4DEA-BBDB-0D727201E263}"/>
              </a:ext>
            </a:extLst>
          </p:cNvPr>
          <p:cNvSpPr txBox="1"/>
          <p:nvPr/>
        </p:nvSpPr>
        <p:spPr>
          <a:xfrm>
            <a:off x="273431" y="3282896"/>
            <a:ext cx="24440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rtl="0" latinLnBrk="1" hangingPunct="0">
              <a:buFontTx/>
              <a:buChar char="-"/>
            </a:pP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metaT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data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0F2C2FD-BDBC-4456-B4A7-9A8B4B8A043C}"/>
              </a:ext>
            </a:extLst>
          </p:cNvPr>
          <p:cNvSpPr txBox="1"/>
          <p:nvPr/>
        </p:nvSpPr>
        <p:spPr>
          <a:xfrm>
            <a:off x="273431" y="3843920"/>
            <a:ext cx="24440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rtl="0" latinLnBrk="1" hangingPunct="0">
              <a:buFontTx/>
              <a:buChar char="-"/>
            </a:pP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YR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HMMsearch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840BD38-EB50-4084-AF3E-DA0DD130D563}"/>
              </a:ext>
            </a:extLst>
          </p:cNvPr>
          <p:cNvSpPr txBox="1"/>
          <p:nvPr/>
        </p:nvSpPr>
        <p:spPr>
          <a:xfrm>
            <a:off x="3288679" y="2932932"/>
            <a:ext cx="16381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715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contigs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8" name="Flèche : pentagone 37">
            <a:extLst>
              <a:ext uri="{FF2B5EF4-FFF2-40B4-BE49-F238E27FC236}">
                <a16:creationId xmlns:a16="http://schemas.microsoft.com/office/drawing/2014/main" id="{61F872AA-C54C-4FE8-B966-A69AB1DCCC0A}"/>
              </a:ext>
            </a:extLst>
          </p:cNvPr>
          <p:cNvSpPr/>
          <p:nvPr/>
        </p:nvSpPr>
        <p:spPr>
          <a:xfrm>
            <a:off x="6173639" y="3026933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Flèche : pentagone 38">
            <a:extLst>
              <a:ext uri="{FF2B5EF4-FFF2-40B4-BE49-F238E27FC236}">
                <a16:creationId xmlns:a16="http://schemas.microsoft.com/office/drawing/2014/main" id="{51D343D4-4E26-4668-ABFA-8075E6047F60}"/>
              </a:ext>
            </a:extLst>
          </p:cNvPr>
          <p:cNvSpPr/>
          <p:nvPr/>
        </p:nvSpPr>
        <p:spPr>
          <a:xfrm>
            <a:off x="6805226" y="3018141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Flèche : pentagone 39">
            <a:extLst>
              <a:ext uri="{FF2B5EF4-FFF2-40B4-BE49-F238E27FC236}">
                <a16:creationId xmlns:a16="http://schemas.microsoft.com/office/drawing/2014/main" id="{5012E228-7781-4636-9F5A-12E404A8FE28}"/>
              </a:ext>
            </a:extLst>
          </p:cNvPr>
          <p:cNvSpPr/>
          <p:nvPr/>
        </p:nvSpPr>
        <p:spPr>
          <a:xfrm>
            <a:off x="5809866" y="3018141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Flèche : pentagone 40">
            <a:extLst>
              <a:ext uri="{FF2B5EF4-FFF2-40B4-BE49-F238E27FC236}">
                <a16:creationId xmlns:a16="http://schemas.microsoft.com/office/drawing/2014/main" id="{541B4D41-61CA-4CD6-A474-3399D1B47336}"/>
              </a:ext>
            </a:extLst>
          </p:cNvPr>
          <p:cNvSpPr/>
          <p:nvPr/>
        </p:nvSpPr>
        <p:spPr>
          <a:xfrm>
            <a:off x="7291570" y="3026933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" name="Flèche : pentagone 41">
            <a:extLst>
              <a:ext uri="{FF2B5EF4-FFF2-40B4-BE49-F238E27FC236}">
                <a16:creationId xmlns:a16="http://schemas.microsoft.com/office/drawing/2014/main" id="{A4975BF5-B716-4807-AC06-16571B82C91F}"/>
              </a:ext>
            </a:extLst>
          </p:cNvPr>
          <p:cNvSpPr/>
          <p:nvPr/>
        </p:nvSpPr>
        <p:spPr>
          <a:xfrm>
            <a:off x="7967323" y="3026933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Flèche : pentagone 42">
            <a:extLst>
              <a:ext uri="{FF2B5EF4-FFF2-40B4-BE49-F238E27FC236}">
                <a16:creationId xmlns:a16="http://schemas.microsoft.com/office/drawing/2014/main" id="{2DEB3DCE-96A8-426B-A579-AE98FF1E388C}"/>
              </a:ext>
            </a:extLst>
          </p:cNvPr>
          <p:cNvSpPr/>
          <p:nvPr/>
        </p:nvSpPr>
        <p:spPr>
          <a:xfrm>
            <a:off x="8431860" y="3029833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AA6856C-78D1-4BBD-9D06-3EC86C8DFEDE}"/>
              </a:ext>
            </a:extLst>
          </p:cNvPr>
          <p:cNvCxnSpPr>
            <a:cxnSpLocks/>
          </p:cNvCxnSpPr>
          <p:nvPr/>
        </p:nvCxnSpPr>
        <p:spPr>
          <a:xfrm>
            <a:off x="7212947" y="2899707"/>
            <a:ext cx="1218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itre 1">
            <a:extLst>
              <a:ext uri="{FF2B5EF4-FFF2-40B4-BE49-F238E27FC236}">
                <a16:creationId xmlns:a16="http://schemas.microsoft.com/office/drawing/2014/main" id="{D32C6423-143B-42C4-BE9B-370E3F00F999}"/>
              </a:ext>
            </a:extLst>
          </p:cNvPr>
          <p:cNvSpPr txBox="1">
            <a:spLocks/>
          </p:cNvSpPr>
          <p:nvPr/>
        </p:nvSpPr>
        <p:spPr>
          <a:xfrm>
            <a:off x="7148457" y="2409408"/>
            <a:ext cx="1430286" cy="533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 err="1"/>
              <a:t>Defense</a:t>
            </a:r>
            <a:r>
              <a:rPr lang="fr-BE" sz="1200" dirty="0"/>
              <a:t> system candidate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0D0DCB9-9CB8-4B8D-B5DB-82BCE790DB26}"/>
              </a:ext>
            </a:extLst>
          </p:cNvPr>
          <p:cNvCxnSpPr>
            <a:cxnSpLocks/>
          </p:cNvCxnSpPr>
          <p:nvPr/>
        </p:nvCxnSpPr>
        <p:spPr>
          <a:xfrm>
            <a:off x="8431860" y="3329332"/>
            <a:ext cx="464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itre 1">
            <a:extLst>
              <a:ext uri="{FF2B5EF4-FFF2-40B4-BE49-F238E27FC236}">
                <a16:creationId xmlns:a16="http://schemas.microsoft.com/office/drawing/2014/main" id="{A3AE07EF-88BC-4C28-87A8-01DC99FC69D8}"/>
              </a:ext>
            </a:extLst>
          </p:cNvPr>
          <p:cNvSpPr txBox="1">
            <a:spLocks/>
          </p:cNvSpPr>
          <p:nvPr/>
        </p:nvSpPr>
        <p:spPr>
          <a:xfrm>
            <a:off x="8336879" y="3297125"/>
            <a:ext cx="724645" cy="282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y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FAA1FC96-378B-489D-BDB5-8D288B4C479B}"/>
              </a:ext>
            </a:extLst>
          </p:cNvPr>
          <p:cNvCxnSpPr>
            <a:cxnSpLocks/>
          </p:cNvCxnSpPr>
          <p:nvPr/>
        </p:nvCxnSpPr>
        <p:spPr>
          <a:xfrm>
            <a:off x="6813041" y="3341360"/>
            <a:ext cx="407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re 1">
            <a:extLst>
              <a:ext uri="{FF2B5EF4-FFF2-40B4-BE49-F238E27FC236}">
                <a16:creationId xmlns:a16="http://schemas.microsoft.com/office/drawing/2014/main" id="{13DEAFC9-C46F-4BAE-80F1-83DAA8B88244}"/>
              </a:ext>
            </a:extLst>
          </p:cNvPr>
          <p:cNvSpPr txBox="1">
            <a:spLocks/>
          </p:cNvSpPr>
          <p:nvPr/>
        </p:nvSpPr>
        <p:spPr>
          <a:xfrm>
            <a:off x="6648951" y="3260391"/>
            <a:ext cx="800125" cy="355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PFAM x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1B0D4701-548F-4173-B2E3-931ABE7538FC}"/>
              </a:ext>
            </a:extLst>
          </p:cNvPr>
          <p:cNvSpPr txBox="1">
            <a:spLocks/>
          </p:cNvSpPr>
          <p:nvPr/>
        </p:nvSpPr>
        <p:spPr>
          <a:xfrm>
            <a:off x="6148997" y="2608210"/>
            <a:ext cx="643164" cy="355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TR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50BDA81-3BC9-471F-8221-A4290D5A0FA8}"/>
              </a:ext>
            </a:extLst>
          </p:cNvPr>
          <p:cNvCxnSpPr>
            <a:cxnSpLocks/>
          </p:cNvCxnSpPr>
          <p:nvPr/>
        </p:nvCxnSpPr>
        <p:spPr>
          <a:xfrm>
            <a:off x="6173639" y="2921812"/>
            <a:ext cx="610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Flèche : pentagone 51">
            <a:extLst>
              <a:ext uri="{FF2B5EF4-FFF2-40B4-BE49-F238E27FC236}">
                <a16:creationId xmlns:a16="http://schemas.microsoft.com/office/drawing/2014/main" id="{F0E15642-73B8-41F2-AE67-B47150C49984}"/>
              </a:ext>
            </a:extLst>
          </p:cNvPr>
          <p:cNvSpPr/>
          <p:nvPr/>
        </p:nvSpPr>
        <p:spPr>
          <a:xfrm rot="10800000">
            <a:off x="8939568" y="3018140"/>
            <a:ext cx="315381" cy="210675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7F3E6404-861D-493F-8859-9EF75AC9741E}"/>
              </a:ext>
            </a:extLst>
          </p:cNvPr>
          <p:cNvSpPr/>
          <p:nvPr/>
        </p:nvSpPr>
        <p:spPr>
          <a:xfrm rot="10800000">
            <a:off x="9292535" y="3038790"/>
            <a:ext cx="444622" cy="190026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Flèche : pentagone 53">
            <a:extLst>
              <a:ext uri="{FF2B5EF4-FFF2-40B4-BE49-F238E27FC236}">
                <a16:creationId xmlns:a16="http://schemas.microsoft.com/office/drawing/2014/main" id="{163F9CA3-B5B1-4A9B-873B-EA559BACD174}"/>
              </a:ext>
            </a:extLst>
          </p:cNvPr>
          <p:cNvSpPr/>
          <p:nvPr/>
        </p:nvSpPr>
        <p:spPr>
          <a:xfrm>
            <a:off x="9800508" y="3018140"/>
            <a:ext cx="278117" cy="210676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" name="Flèche : pentagone 54">
            <a:extLst>
              <a:ext uri="{FF2B5EF4-FFF2-40B4-BE49-F238E27FC236}">
                <a16:creationId xmlns:a16="http://schemas.microsoft.com/office/drawing/2014/main" id="{06F47248-F1E4-4F3F-81AE-17C11D8D101E}"/>
              </a:ext>
            </a:extLst>
          </p:cNvPr>
          <p:cNvSpPr/>
          <p:nvPr/>
        </p:nvSpPr>
        <p:spPr>
          <a:xfrm>
            <a:off x="10121218" y="3016187"/>
            <a:ext cx="278117" cy="210675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" name="Flèche : pentagone 55">
            <a:extLst>
              <a:ext uri="{FF2B5EF4-FFF2-40B4-BE49-F238E27FC236}">
                <a16:creationId xmlns:a16="http://schemas.microsoft.com/office/drawing/2014/main" id="{7161855D-E008-495D-AC17-C927C0CB8C7C}"/>
              </a:ext>
            </a:extLst>
          </p:cNvPr>
          <p:cNvSpPr/>
          <p:nvPr/>
        </p:nvSpPr>
        <p:spPr>
          <a:xfrm>
            <a:off x="5109239" y="3018143"/>
            <a:ext cx="287632" cy="222368"/>
          </a:xfrm>
          <a:prstGeom prst="homePlat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" name="Flèche : pentagone 56">
            <a:extLst>
              <a:ext uri="{FF2B5EF4-FFF2-40B4-BE49-F238E27FC236}">
                <a16:creationId xmlns:a16="http://schemas.microsoft.com/office/drawing/2014/main" id="{A0270D66-B518-4A06-9FCA-EB9FFFB746FD}"/>
              </a:ext>
            </a:extLst>
          </p:cNvPr>
          <p:cNvSpPr/>
          <p:nvPr/>
        </p:nvSpPr>
        <p:spPr>
          <a:xfrm>
            <a:off x="5431298" y="3018142"/>
            <a:ext cx="350218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D84F47F5-7D5E-4389-9E43-D4FCEB510985}"/>
              </a:ext>
            </a:extLst>
          </p:cNvPr>
          <p:cNvCxnSpPr>
            <a:cxnSpLocks/>
          </p:cNvCxnSpPr>
          <p:nvPr/>
        </p:nvCxnSpPr>
        <p:spPr>
          <a:xfrm>
            <a:off x="5462940" y="3710278"/>
            <a:ext cx="4329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itre 1">
            <a:extLst>
              <a:ext uri="{FF2B5EF4-FFF2-40B4-BE49-F238E27FC236}">
                <a16:creationId xmlns:a16="http://schemas.microsoft.com/office/drawing/2014/main" id="{A8EF6093-1518-4D8D-B4E6-D27D4DB8D500}"/>
              </a:ext>
            </a:extLst>
          </p:cNvPr>
          <p:cNvSpPr txBox="1">
            <a:spLocks/>
          </p:cNvSpPr>
          <p:nvPr/>
        </p:nvSpPr>
        <p:spPr>
          <a:xfrm>
            <a:off x="7427263" y="3526153"/>
            <a:ext cx="872675" cy="462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" dirty="0"/>
              <a:t>Prophage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7B137EF-8A0D-4E74-A3D6-F2F4E5E0674C}"/>
              </a:ext>
            </a:extLst>
          </p:cNvPr>
          <p:cNvCxnSpPr>
            <a:cxnSpLocks/>
          </p:cNvCxnSpPr>
          <p:nvPr/>
        </p:nvCxnSpPr>
        <p:spPr>
          <a:xfrm>
            <a:off x="4078756" y="3360643"/>
            <a:ext cx="0" cy="176769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5A338CE1-0615-4B3A-AEF6-0FDBD992E28A}"/>
              </a:ext>
            </a:extLst>
          </p:cNvPr>
          <p:cNvSpPr txBox="1"/>
          <p:nvPr/>
        </p:nvSpPr>
        <p:spPr>
          <a:xfrm>
            <a:off x="4103531" y="3920281"/>
            <a:ext cx="260374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1800" i="1" dirty="0">
                <a:solidFill>
                  <a:schemeClr val="tx2"/>
                </a:solidFill>
              </a:rPr>
              <a:t>PHASTER</a:t>
            </a:r>
          </a:p>
          <a:p>
            <a:pPr algn="l" rtl="0" latinLnBrk="1" hangingPunct="0"/>
            <a:r>
              <a:rPr lang="fr-FR" sz="1800" i="1" dirty="0">
                <a:solidFill>
                  <a:schemeClr val="tx2"/>
                </a:solidFill>
              </a:rPr>
              <a:t>PHROGS</a:t>
            </a:r>
          </a:p>
          <a:p>
            <a:pPr algn="l" rtl="0" latinLnBrk="1" hangingPunct="0"/>
            <a:r>
              <a:rPr lang="fr-FR" sz="1800" i="1" dirty="0">
                <a:solidFill>
                  <a:schemeClr val="tx2"/>
                </a:solidFill>
              </a:rPr>
              <a:t>BLAST </a:t>
            </a:r>
            <a:r>
              <a:rPr lang="fr-FR" sz="1800" i="1" dirty="0" err="1">
                <a:solidFill>
                  <a:schemeClr val="tx2"/>
                </a:solidFill>
              </a:rPr>
              <a:t>Bacteria</a:t>
            </a:r>
            <a:r>
              <a:rPr lang="fr-FR" sz="1800" i="1" dirty="0">
                <a:solidFill>
                  <a:schemeClr val="tx2"/>
                </a:solidFill>
              </a:rPr>
              <a:t> vs Virus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F7492203-A3F7-471F-979A-30E11AD56F72}"/>
              </a:ext>
            </a:extLst>
          </p:cNvPr>
          <p:cNvSpPr txBox="1"/>
          <p:nvPr/>
        </p:nvSpPr>
        <p:spPr>
          <a:xfrm>
            <a:off x="3334791" y="5135206"/>
            <a:ext cx="16381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64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contigs</a:t>
            </a:r>
            <a:endParaRPr lang="fr-FR" sz="1800" dirty="0">
              <a:solidFill>
                <a:schemeClr val="tx2"/>
              </a:solidFill>
            </a:endParaRP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FDD9FFE3-8CF9-4DEF-9F04-04E2BFE9EA50}"/>
              </a:ext>
            </a:extLst>
          </p:cNvPr>
          <p:cNvCxnSpPr>
            <a:cxnSpLocks/>
          </p:cNvCxnSpPr>
          <p:nvPr/>
        </p:nvCxnSpPr>
        <p:spPr>
          <a:xfrm>
            <a:off x="4080103" y="5654599"/>
            <a:ext cx="0" cy="87865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703EF7B0-4BDD-45B0-A2EC-5F019F1A0978}"/>
              </a:ext>
            </a:extLst>
          </p:cNvPr>
          <p:cNvSpPr txBox="1"/>
          <p:nvPr/>
        </p:nvSpPr>
        <p:spPr>
          <a:xfrm>
            <a:off x="4259603" y="5715027"/>
            <a:ext cx="323977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1800" i="1" dirty="0" err="1">
                <a:solidFill>
                  <a:schemeClr val="tx2"/>
                </a:solidFill>
              </a:rPr>
              <a:t>Ranking</a:t>
            </a:r>
            <a:r>
              <a:rPr lang="fr-FR" sz="1800" i="1" dirty="0">
                <a:solidFill>
                  <a:schemeClr val="tx2"/>
                </a:solidFill>
              </a:rPr>
              <a:t> of candidates (FLAGS, </a:t>
            </a:r>
            <a:r>
              <a:rPr lang="fr-FR" sz="1800" i="1" dirty="0" err="1">
                <a:solidFill>
                  <a:schemeClr val="tx2"/>
                </a:solidFill>
              </a:rPr>
              <a:t>Alphafold</a:t>
            </a:r>
            <a:r>
              <a:rPr lang="fr-FR" sz="1800" i="1" dirty="0">
                <a:solidFill>
                  <a:schemeClr val="tx2"/>
                </a:solidFill>
              </a:rPr>
              <a:t>, </a:t>
            </a:r>
            <a:r>
              <a:rPr lang="fr-FR" sz="1800" i="1" dirty="0" err="1">
                <a:solidFill>
                  <a:schemeClr val="tx2"/>
                </a:solidFill>
              </a:rPr>
              <a:t>Heatmap</a:t>
            </a:r>
            <a:r>
              <a:rPr lang="fr-FR" sz="1800" i="1" dirty="0">
                <a:solidFill>
                  <a:schemeClr val="tx2"/>
                </a:solidFill>
              </a:rPr>
              <a:t>,…)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909C6255-77E4-44FD-81E9-520535C9A977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47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4C9BF8EF-4790-46C0-91AF-FE40A8B7CF31}"/>
              </a:ext>
            </a:extLst>
          </p:cNvPr>
          <p:cNvCxnSpPr>
            <a:cxnSpLocks/>
          </p:cNvCxnSpPr>
          <p:nvPr/>
        </p:nvCxnSpPr>
        <p:spPr>
          <a:xfrm flipH="1">
            <a:off x="3131059" y="8821571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DB46B355-A814-4809-A46A-E651E16F4583}"/>
              </a:ext>
            </a:extLst>
          </p:cNvPr>
          <p:cNvCxnSpPr>
            <a:cxnSpLocks/>
          </p:cNvCxnSpPr>
          <p:nvPr/>
        </p:nvCxnSpPr>
        <p:spPr>
          <a:xfrm flipH="1">
            <a:off x="3823411" y="8821571"/>
            <a:ext cx="580666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D7A1B741-2CAD-4FF6-BBC9-9C13599264AB}"/>
              </a:ext>
            </a:extLst>
          </p:cNvPr>
          <p:cNvCxnSpPr>
            <a:cxnSpLocks/>
          </p:cNvCxnSpPr>
          <p:nvPr/>
        </p:nvCxnSpPr>
        <p:spPr>
          <a:xfrm flipH="1">
            <a:off x="4474683" y="8821571"/>
            <a:ext cx="580666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4F74B490-CA5F-41EB-910B-13606F1A62F2}"/>
              </a:ext>
            </a:extLst>
          </p:cNvPr>
          <p:cNvCxnSpPr>
            <a:cxnSpLocks/>
          </p:cNvCxnSpPr>
          <p:nvPr/>
        </p:nvCxnSpPr>
        <p:spPr>
          <a:xfrm flipH="1">
            <a:off x="2405422" y="8830363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A53EC8F2-D5C0-4531-854B-A5C0C82626D4}"/>
              </a:ext>
            </a:extLst>
          </p:cNvPr>
          <p:cNvCxnSpPr>
            <a:cxnSpLocks/>
          </p:cNvCxnSpPr>
          <p:nvPr/>
        </p:nvCxnSpPr>
        <p:spPr>
          <a:xfrm flipH="1">
            <a:off x="1692948" y="8798063"/>
            <a:ext cx="580666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2" name="Flèche : pentagone 81">
            <a:extLst>
              <a:ext uri="{FF2B5EF4-FFF2-40B4-BE49-F238E27FC236}">
                <a16:creationId xmlns:a16="http://schemas.microsoft.com/office/drawing/2014/main" id="{B84FDD95-805F-43BC-894C-C62AD0BDD930}"/>
              </a:ext>
            </a:extLst>
          </p:cNvPr>
          <p:cNvSpPr/>
          <p:nvPr/>
        </p:nvSpPr>
        <p:spPr>
          <a:xfrm>
            <a:off x="3202249" y="7171252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4" name="Flèche : pentagone 83">
            <a:extLst>
              <a:ext uri="{FF2B5EF4-FFF2-40B4-BE49-F238E27FC236}">
                <a16:creationId xmlns:a16="http://schemas.microsoft.com/office/drawing/2014/main" id="{5E3E5E6B-895E-4456-9939-FB77BC501154}"/>
              </a:ext>
            </a:extLst>
          </p:cNvPr>
          <p:cNvSpPr/>
          <p:nvPr/>
        </p:nvSpPr>
        <p:spPr>
          <a:xfrm>
            <a:off x="3833836" y="7162460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5" name="Flèche : pentagone 84">
            <a:extLst>
              <a:ext uri="{FF2B5EF4-FFF2-40B4-BE49-F238E27FC236}">
                <a16:creationId xmlns:a16="http://schemas.microsoft.com/office/drawing/2014/main" id="{0A413B44-F422-4C98-9222-F4EA5341BD51}"/>
              </a:ext>
            </a:extLst>
          </p:cNvPr>
          <p:cNvSpPr/>
          <p:nvPr/>
        </p:nvSpPr>
        <p:spPr>
          <a:xfrm>
            <a:off x="2838476" y="7162460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6" name="Flèche : pentagone 85">
            <a:extLst>
              <a:ext uri="{FF2B5EF4-FFF2-40B4-BE49-F238E27FC236}">
                <a16:creationId xmlns:a16="http://schemas.microsoft.com/office/drawing/2014/main" id="{58913AA3-D690-455B-8A37-7DA39AC13BAD}"/>
              </a:ext>
            </a:extLst>
          </p:cNvPr>
          <p:cNvSpPr/>
          <p:nvPr/>
        </p:nvSpPr>
        <p:spPr>
          <a:xfrm>
            <a:off x="4320180" y="7171252"/>
            <a:ext cx="653947" cy="213575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7" name="Flèche : pentagone 86">
            <a:extLst>
              <a:ext uri="{FF2B5EF4-FFF2-40B4-BE49-F238E27FC236}">
                <a16:creationId xmlns:a16="http://schemas.microsoft.com/office/drawing/2014/main" id="{B20CE8FD-667F-4E29-A4B3-2ADB184A4F70}"/>
              </a:ext>
            </a:extLst>
          </p:cNvPr>
          <p:cNvSpPr/>
          <p:nvPr/>
        </p:nvSpPr>
        <p:spPr>
          <a:xfrm>
            <a:off x="4995933" y="7171252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8" name="Flèche : pentagone 87">
            <a:extLst>
              <a:ext uri="{FF2B5EF4-FFF2-40B4-BE49-F238E27FC236}">
                <a16:creationId xmlns:a16="http://schemas.microsoft.com/office/drawing/2014/main" id="{81422C0F-A285-4473-9DEF-35F92D4C6B0E}"/>
              </a:ext>
            </a:extLst>
          </p:cNvPr>
          <p:cNvSpPr/>
          <p:nvPr/>
        </p:nvSpPr>
        <p:spPr>
          <a:xfrm>
            <a:off x="5460470" y="7174152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Flèche : pentagone 88">
            <a:extLst>
              <a:ext uri="{FF2B5EF4-FFF2-40B4-BE49-F238E27FC236}">
                <a16:creationId xmlns:a16="http://schemas.microsoft.com/office/drawing/2014/main" id="{FCEA351C-CE63-4229-BB3B-57C0DD4D50C1}"/>
              </a:ext>
            </a:extLst>
          </p:cNvPr>
          <p:cNvSpPr/>
          <p:nvPr/>
        </p:nvSpPr>
        <p:spPr>
          <a:xfrm>
            <a:off x="3201016" y="7550323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Flèche : pentagone 89">
            <a:extLst>
              <a:ext uri="{FF2B5EF4-FFF2-40B4-BE49-F238E27FC236}">
                <a16:creationId xmlns:a16="http://schemas.microsoft.com/office/drawing/2014/main" id="{7081F04B-7DC1-42A0-BFDA-0EF157E87B78}"/>
              </a:ext>
            </a:extLst>
          </p:cNvPr>
          <p:cNvSpPr/>
          <p:nvPr/>
        </p:nvSpPr>
        <p:spPr>
          <a:xfrm>
            <a:off x="3832603" y="7541531"/>
            <a:ext cx="487577" cy="222367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Flèche : pentagone 90">
            <a:extLst>
              <a:ext uri="{FF2B5EF4-FFF2-40B4-BE49-F238E27FC236}">
                <a16:creationId xmlns:a16="http://schemas.microsoft.com/office/drawing/2014/main" id="{34CC0B2A-0EB8-4EE4-8529-838316F29974}"/>
              </a:ext>
            </a:extLst>
          </p:cNvPr>
          <p:cNvSpPr/>
          <p:nvPr/>
        </p:nvSpPr>
        <p:spPr>
          <a:xfrm>
            <a:off x="2837243" y="7541531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2" name="Flèche : pentagone 91">
            <a:extLst>
              <a:ext uri="{FF2B5EF4-FFF2-40B4-BE49-F238E27FC236}">
                <a16:creationId xmlns:a16="http://schemas.microsoft.com/office/drawing/2014/main" id="{ED0D8859-3D90-4EA9-B384-2677D96227F8}"/>
              </a:ext>
            </a:extLst>
          </p:cNvPr>
          <p:cNvSpPr/>
          <p:nvPr/>
        </p:nvSpPr>
        <p:spPr>
          <a:xfrm>
            <a:off x="4318947" y="7550323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3" name="Flèche : pentagone 92">
            <a:extLst>
              <a:ext uri="{FF2B5EF4-FFF2-40B4-BE49-F238E27FC236}">
                <a16:creationId xmlns:a16="http://schemas.microsoft.com/office/drawing/2014/main" id="{971BD9E4-E9AA-47A1-B72C-34B686C6654D}"/>
              </a:ext>
            </a:extLst>
          </p:cNvPr>
          <p:cNvSpPr/>
          <p:nvPr/>
        </p:nvSpPr>
        <p:spPr>
          <a:xfrm>
            <a:off x="4994700" y="7550323"/>
            <a:ext cx="464538" cy="213575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4" name="Flèche : pentagone 93">
            <a:extLst>
              <a:ext uri="{FF2B5EF4-FFF2-40B4-BE49-F238E27FC236}">
                <a16:creationId xmlns:a16="http://schemas.microsoft.com/office/drawing/2014/main" id="{09F93BE1-8B37-4085-9C51-40A9A1B4C355}"/>
              </a:ext>
            </a:extLst>
          </p:cNvPr>
          <p:cNvSpPr/>
          <p:nvPr/>
        </p:nvSpPr>
        <p:spPr>
          <a:xfrm>
            <a:off x="5459237" y="7553223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5" name="Flèche : pentagone 94">
            <a:extLst>
              <a:ext uri="{FF2B5EF4-FFF2-40B4-BE49-F238E27FC236}">
                <a16:creationId xmlns:a16="http://schemas.microsoft.com/office/drawing/2014/main" id="{9A4719DC-AE62-45E1-957E-7F848641FC2E}"/>
              </a:ext>
            </a:extLst>
          </p:cNvPr>
          <p:cNvSpPr/>
          <p:nvPr/>
        </p:nvSpPr>
        <p:spPr>
          <a:xfrm>
            <a:off x="3201016" y="6756485"/>
            <a:ext cx="610460" cy="222367"/>
          </a:xfrm>
          <a:prstGeom prst="homePlate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6" name="Flèche : pentagone 95">
            <a:extLst>
              <a:ext uri="{FF2B5EF4-FFF2-40B4-BE49-F238E27FC236}">
                <a16:creationId xmlns:a16="http://schemas.microsoft.com/office/drawing/2014/main" id="{2BC53CC3-20F9-4AA6-BB66-82A6209C15AA}"/>
              </a:ext>
            </a:extLst>
          </p:cNvPr>
          <p:cNvSpPr/>
          <p:nvPr/>
        </p:nvSpPr>
        <p:spPr>
          <a:xfrm>
            <a:off x="3832603" y="6747693"/>
            <a:ext cx="487577" cy="222367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Flèche : pentagone 96">
            <a:extLst>
              <a:ext uri="{FF2B5EF4-FFF2-40B4-BE49-F238E27FC236}">
                <a16:creationId xmlns:a16="http://schemas.microsoft.com/office/drawing/2014/main" id="{843697BB-224D-47B6-94D6-B954EA2F3DCC}"/>
              </a:ext>
            </a:extLst>
          </p:cNvPr>
          <p:cNvSpPr/>
          <p:nvPr/>
        </p:nvSpPr>
        <p:spPr>
          <a:xfrm>
            <a:off x="2837243" y="6747693"/>
            <a:ext cx="342645" cy="222367"/>
          </a:xfrm>
          <a:prstGeom prst="homePlat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8" name="Flèche : pentagone 97">
            <a:extLst>
              <a:ext uri="{FF2B5EF4-FFF2-40B4-BE49-F238E27FC236}">
                <a16:creationId xmlns:a16="http://schemas.microsoft.com/office/drawing/2014/main" id="{F8C004C2-48AC-4581-9F5F-3733483D961F}"/>
              </a:ext>
            </a:extLst>
          </p:cNvPr>
          <p:cNvSpPr/>
          <p:nvPr/>
        </p:nvSpPr>
        <p:spPr>
          <a:xfrm>
            <a:off x="4318947" y="6756485"/>
            <a:ext cx="653947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Flèche : pentagone 98">
            <a:extLst>
              <a:ext uri="{FF2B5EF4-FFF2-40B4-BE49-F238E27FC236}">
                <a16:creationId xmlns:a16="http://schemas.microsoft.com/office/drawing/2014/main" id="{57EB5B33-93B9-4A14-833B-6549FC03C93C}"/>
              </a:ext>
            </a:extLst>
          </p:cNvPr>
          <p:cNvSpPr/>
          <p:nvPr/>
        </p:nvSpPr>
        <p:spPr>
          <a:xfrm>
            <a:off x="4994700" y="6756485"/>
            <a:ext cx="464538" cy="213575"/>
          </a:xfrm>
          <a:prstGeom prst="homePlat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Flèche : pentagone 99">
            <a:extLst>
              <a:ext uri="{FF2B5EF4-FFF2-40B4-BE49-F238E27FC236}">
                <a16:creationId xmlns:a16="http://schemas.microsoft.com/office/drawing/2014/main" id="{72CB2339-8CC4-466E-9956-723C27A3E20B}"/>
              </a:ext>
            </a:extLst>
          </p:cNvPr>
          <p:cNvSpPr/>
          <p:nvPr/>
        </p:nvSpPr>
        <p:spPr>
          <a:xfrm>
            <a:off x="5459237" y="6759385"/>
            <a:ext cx="464537" cy="210675"/>
          </a:xfrm>
          <a:prstGeom prst="homePlate">
            <a:avLst/>
          </a:prstGeom>
          <a:solidFill>
            <a:srgbClr val="8497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104C90CD-FD35-4705-A645-8348FD65716D}"/>
              </a:ext>
            </a:extLst>
          </p:cNvPr>
          <p:cNvSpPr/>
          <p:nvPr/>
        </p:nvSpPr>
        <p:spPr>
          <a:xfrm>
            <a:off x="1376756" y="8581474"/>
            <a:ext cx="493647" cy="437822"/>
          </a:xfrm>
          <a:prstGeom prst="ellipse">
            <a:avLst/>
          </a:prstGeom>
          <a:solidFill>
            <a:srgbClr val="F4B18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5CEB6340-3C81-468D-A570-9F85D8026C6B}"/>
              </a:ext>
            </a:extLst>
          </p:cNvPr>
          <p:cNvSpPr/>
          <p:nvPr/>
        </p:nvSpPr>
        <p:spPr>
          <a:xfrm>
            <a:off x="2057138" y="8577473"/>
            <a:ext cx="493647" cy="437822"/>
          </a:xfrm>
          <a:prstGeom prst="ellipse">
            <a:avLst/>
          </a:prstGeom>
          <a:solidFill>
            <a:srgbClr val="FFD966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4B8D1E5F-37F2-45ED-A3D7-18BB71729779}"/>
              </a:ext>
            </a:extLst>
          </p:cNvPr>
          <p:cNvSpPr/>
          <p:nvPr/>
        </p:nvSpPr>
        <p:spPr>
          <a:xfrm>
            <a:off x="2720380" y="8580499"/>
            <a:ext cx="493647" cy="437822"/>
          </a:xfrm>
          <a:prstGeom prst="ellipse">
            <a:avLst/>
          </a:prstGeom>
          <a:solidFill>
            <a:srgbClr val="8497B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612C69A4-1819-41DF-9A1C-1B2C9BDCA807}"/>
              </a:ext>
            </a:extLst>
          </p:cNvPr>
          <p:cNvSpPr/>
          <p:nvPr/>
        </p:nvSpPr>
        <p:spPr>
          <a:xfrm>
            <a:off x="3404252" y="8581474"/>
            <a:ext cx="493647" cy="437822"/>
          </a:xfrm>
          <a:prstGeom prst="ellipse">
            <a:avLst/>
          </a:prstGeom>
          <a:solidFill>
            <a:srgbClr val="70AD47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11EBB73C-900C-4DFD-9DD2-6D0699B76BAA}"/>
              </a:ext>
            </a:extLst>
          </p:cNvPr>
          <p:cNvSpPr/>
          <p:nvPr/>
        </p:nvSpPr>
        <p:spPr>
          <a:xfrm>
            <a:off x="4084634" y="8577473"/>
            <a:ext cx="493647" cy="437822"/>
          </a:xfrm>
          <a:prstGeom prst="ellipse">
            <a:avLst/>
          </a:prstGeom>
          <a:solidFill>
            <a:srgbClr val="70AD47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BE199A4E-ACE3-4C6D-9BBB-663855187566}"/>
              </a:ext>
            </a:extLst>
          </p:cNvPr>
          <p:cNvSpPr/>
          <p:nvPr/>
        </p:nvSpPr>
        <p:spPr>
          <a:xfrm>
            <a:off x="4747876" y="8580499"/>
            <a:ext cx="493647" cy="437822"/>
          </a:xfrm>
          <a:prstGeom prst="ellipse">
            <a:avLst/>
          </a:prstGeom>
          <a:solidFill>
            <a:srgbClr val="8497B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7EC55C71-B3A7-45E7-8FC8-03ABB580304A}"/>
              </a:ext>
            </a:extLst>
          </p:cNvPr>
          <p:cNvCxnSpPr>
            <a:cxnSpLocks/>
          </p:cNvCxnSpPr>
          <p:nvPr/>
        </p:nvCxnSpPr>
        <p:spPr>
          <a:xfrm flipV="1">
            <a:off x="6328818" y="6533251"/>
            <a:ext cx="1428814" cy="121757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87DDB4A2-72D3-40D3-A76C-8A121110D4A4}"/>
              </a:ext>
            </a:extLst>
          </p:cNvPr>
          <p:cNvSpPr txBox="1"/>
          <p:nvPr/>
        </p:nvSpPr>
        <p:spPr>
          <a:xfrm>
            <a:off x="7863600" y="6012544"/>
            <a:ext cx="288575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Experimental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validation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of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current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selected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genes</a:t>
            </a:r>
            <a:endParaRPr lang="fr-FR" sz="1800" dirty="0">
              <a:solidFill>
                <a:schemeClr val="tx2"/>
              </a:solidFill>
            </a:endParaRP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A65FB2B5-6CE4-4B14-BE60-B58C49F13E6C}"/>
              </a:ext>
            </a:extLst>
          </p:cNvPr>
          <p:cNvCxnSpPr>
            <a:cxnSpLocks/>
          </p:cNvCxnSpPr>
          <p:nvPr/>
        </p:nvCxnSpPr>
        <p:spPr>
          <a:xfrm>
            <a:off x="6327585" y="7772690"/>
            <a:ext cx="1171797" cy="137659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0EFDE862-57DB-45F2-B1A8-0A2B5A8A4545}"/>
              </a:ext>
            </a:extLst>
          </p:cNvPr>
          <p:cNvSpPr txBox="1"/>
          <p:nvPr/>
        </p:nvSpPr>
        <p:spPr>
          <a:xfrm>
            <a:off x="7671209" y="8939232"/>
            <a:ext cx="351855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Creation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of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  “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global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tool”</a:t>
            </a:r>
            <a:endParaRPr lang="fr-FR" sz="1800" dirty="0">
              <a:solidFill>
                <a:schemeClr val="tx2"/>
              </a:solidFill>
            </a:endParaRPr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DA5AB2E7-4491-446C-92A8-EDF379B5E96E}"/>
              </a:ext>
            </a:extLst>
          </p:cNvPr>
          <p:cNvCxnSpPr>
            <a:cxnSpLocks/>
          </p:cNvCxnSpPr>
          <p:nvPr/>
        </p:nvCxnSpPr>
        <p:spPr>
          <a:xfrm flipV="1">
            <a:off x="6327585" y="7393619"/>
            <a:ext cx="1343624" cy="37907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E63A65EC-616F-47F6-9A65-DBD580D2CF09}"/>
              </a:ext>
            </a:extLst>
          </p:cNvPr>
          <p:cNvSpPr txBox="1"/>
          <p:nvPr/>
        </p:nvSpPr>
        <p:spPr>
          <a:xfrm>
            <a:off x="7707952" y="7179642"/>
            <a:ext cx="351855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Selection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of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other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candidates</a:t>
            </a:r>
            <a:endParaRPr lang="fr-FR" sz="1800" dirty="0">
              <a:solidFill>
                <a:schemeClr val="tx2"/>
              </a:solidFill>
            </a:endParaRPr>
          </a:p>
        </p:txBody>
      </p: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87546CC7-23C0-4335-8623-CE727F6D7BB5}"/>
              </a:ext>
            </a:extLst>
          </p:cNvPr>
          <p:cNvCxnSpPr>
            <a:cxnSpLocks/>
          </p:cNvCxnSpPr>
          <p:nvPr/>
        </p:nvCxnSpPr>
        <p:spPr>
          <a:xfrm>
            <a:off x="6346573" y="7794553"/>
            <a:ext cx="1271970" cy="42967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ZoneTexte 110">
            <a:extLst>
              <a:ext uri="{FF2B5EF4-FFF2-40B4-BE49-F238E27FC236}">
                <a16:creationId xmlns:a16="http://schemas.microsoft.com/office/drawing/2014/main" id="{62C0C3D9-D5E9-424D-B3CA-A24CAB190AF5}"/>
              </a:ext>
            </a:extLst>
          </p:cNvPr>
          <p:cNvSpPr txBox="1"/>
          <p:nvPr/>
        </p:nvSpPr>
        <p:spPr>
          <a:xfrm>
            <a:off x="7687705" y="8009389"/>
            <a:ext cx="351855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Untargetted</a:t>
            </a:r>
            <a:r>
              <a:rPr lang="nl-BE" sz="20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000" dirty="0" err="1">
                <a:solidFill>
                  <a:schemeClr val="tx2"/>
                </a:solidFill>
                <a:sym typeface="Wingdings" panose="05000000000000000000" pitchFamily="2" charset="2"/>
              </a:rPr>
              <a:t>strategy</a:t>
            </a:r>
            <a:endParaRPr lang="fr-FR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1410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/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BLAST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vs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all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TARA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sequences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AC7C08A5-B55F-4B71-82D7-FC1DFDBBD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5099" y="1621177"/>
            <a:ext cx="8241725" cy="5667897"/>
          </a:xfrm>
          <a:prstGeom prst="rect">
            <a:avLst/>
          </a:prstGeom>
        </p:spPr>
      </p:pic>
      <p:sp>
        <p:nvSpPr>
          <p:cNvPr id="63" name="Cadre 62">
            <a:extLst>
              <a:ext uri="{FF2B5EF4-FFF2-40B4-BE49-F238E27FC236}">
                <a16:creationId xmlns:a16="http://schemas.microsoft.com/office/drawing/2014/main" id="{C1D52E86-9CDE-4746-B303-578C12A9D5B0}"/>
              </a:ext>
            </a:extLst>
          </p:cNvPr>
          <p:cNvSpPr/>
          <p:nvPr/>
        </p:nvSpPr>
        <p:spPr>
          <a:xfrm>
            <a:off x="4600541" y="5775414"/>
            <a:ext cx="1578190" cy="1108711"/>
          </a:xfrm>
          <a:prstGeom prst="frame">
            <a:avLst>
              <a:gd name="adj1" fmla="val 3986"/>
            </a:avLst>
          </a:prstGeom>
          <a:solidFill>
            <a:schemeClr val="tx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8FD164B-5EF4-44B8-AC75-C12FCEDD13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1" y="7473878"/>
            <a:ext cx="12192000" cy="1972235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D9151EEE-11D3-432F-91A4-BE5913655775}"/>
              </a:ext>
            </a:extLst>
          </p:cNvPr>
          <p:cNvSpPr/>
          <p:nvPr/>
        </p:nvSpPr>
        <p:spPr>
          <a:xfrm>
            <a:off x="441258" y="7606682"/>
            <a:ext cx="1828413" cy="1839431"/>
          </a:xfrm>
          <a:prstGeom prst="frame">
            <a:avLst>
              <a:gd name="adj1" fmla="val 3762"/>
            </a:avLst>
          </a:prstGeom>
          <a:solidFill>
            <a:srgbClr val="C00000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55237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35">
            <a:hlinkClick r:id="" action="ppaction://noaction"/>
            <a:extLst>
              <a:ext uri="{FF2B5EF4-FFF2-40B4-BE49-F238E27FC236}">
                <a16:creationId xmlns:a16="http://schemas.microsoft.com/office/drawing/2014/main" id="{53124D7B-2A7B-F641-B2A8-D2D9CEFA9E69}"/>
              </a:ext>
            </a:extLst>
          </p:cNvPr>
          <p:cNvSpPr txBox="1"/>
          <p:nvPr/>
        </p:nvSpPr>
        <p:spPr>
          <a:xfrm>
            <a:off x="12436825" y="9207421"/>
            <a:ext cx="5001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48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6E0B467-142E-47EE-B276-4B4F2DC807D9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Experimental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validation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of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candidates</a:t>
            </a:r>
            <a:endParaRPr lang="fr-FR" sz="1800" dirty="0">
              <a:solidFill>
                <a:srgbClr val="6CA62C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0675A43-D21A-46D4-9673-87D922FC1D91}"/>
              </a:ext>
            </a:extLst>
          </p:cNvPr>
          <p:cNvSpPr txBox="1"/>
          <p:nvPr/>
        </p:nvSpPr>
        <p:spPr>
          <a:xfrm>
            <a:off x="137159" y="9224486"/>
            <a:ext cx="937074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800" i="1" dirty="0"/>
              <a:t>Collaboration with the </a:t>
            </a:r>
            <a:r>
              <a:rPr lang="en-US" sz="1800" i="1" dirty="0" err="1"/>
              <a:t>MiMS</a:t>
            </a:r>
            <a:r>
              <a:rPr lang="en-US" sz="1800" i="1" dirty="0"/>
              <a:t> laboratory of </a:t>
            </a:r>
            <a:r>
              <a:rPr lang="en-US" sz="1800" i="1" dirty="0" err="1"/>
              <a:t>Vasili</a:t>
            </a:r>
            <a:r>
              <a:rPr lang="en-US" sz="1800" i="1" dirty="0"/>
              <a:t> </a:t>
            </a:r>
            <a:r>
              <a:rPr lang="en-US" sz="1800" i="1" dirty="0" err="1"/>
              <a:t>Hauryliuk</a:t>
            </a:r>
            <a:r>
              <a:rPr lang="en-US" sz="1800" i="1" dirty="0"/>
              <a:t> from Lund university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067ABB-D9FC-4CCA-97C1-97B261EC2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8707"/>
            <a:ext cx="13004800" cy="70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765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Bacterial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defense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against</a:t>
            </a:r>
            <a:r>
              <a:rPr lang="fr-FR" sz="3200" dirty="0">
                <a:solidFill>
                  <a:srgbClr val="92D050"/>
                </a:solidFill>
              </a:rPr>
              <a:t> phages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3984128B-88BE-4A46-A56A-666DE2B74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E66FACC8-2D78-4B3A-BB1E-4FB23F98E6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6" y="1457328"/>
            <a:ext cx="8754509" cy="520636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B51C5E7A-508B-431B-B6FA-B46451B671F7}"/>
              </a:ext>
            </a:extLst>
          </p:cNvPr>
          <p:cNvSpPr txBox="1"/>
          <p:nvPr/>
        </p:nvSpPr>
        <p:spPr>
          <a:xfrm>
            <a:off x="244962" y="7054515"/>
            <a:ext cx="376866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Adsorption inhibition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DNA injection blocking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Restriction – Modification (RM)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CRIPSR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Abortive infection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3C065AA-510A-447F-884F-425489F0365D}"/>
              </a:ext>
            </a:extLst>
          </p:cNvPr>
          <p:cNvSpPr txBox="1"/>
          <p:nvPr/>
        </p:nvSpPr>
        <p:spPr>
          <a:xfrm>
            <a:off x="0" y="9374007"/>
            <a:ext cx="125362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i="1" dirty="0"/>
              <a:t>S. Doron and R. </a:t>
            </a:r>
            <a:r>
              <a:rPr lang="en-US" sz="1200" i="1" dirty="0" err="1"/>
              <a:t>Sorek</a:t>
            </a:r>
            <a:r>
              <a:rPr lang="en-US" sz="1200" i="1" dirty="0"/>
              <a:t>, “Systematic discovery of antiphage defense systems in the microbial pangenome,” Nat. Microbiol., vol. 359, pp. 1–9, 2017.</a:t>
            </a:r>
            <a:endParaRPr lang="fr-BE" sz="1200" dirty="0"/>
          </a:p>
          <a:p>
            <a:pPr algn="l" rtl="0" latinLnBrk="1" hangingPunct="0"/>
            <a:endParaRPr kumimoji="0" lang="fr-FR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5E3FF808-3EA2-4FBC-B428-B2227FCA1F9B}"/>
              </a:ext>
            </a:extLst>
          </p:cNvPr>
          <p:cNvSpPr txBox="1"/>
          <p:nvPr/>
        </p:nvSpPr>
        <p:spPr>
          <a:xfrm>
            <a:off x="4509570" y="7193015"/>
            <a:ext cx="2107949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Toxin</a:t>
            </a: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- </a:t>
            </a: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Antitoxin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BREX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DISARM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CBASS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DND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0A473E0D-518E-4D45-A270-F10016E05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981893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0784C30C-E617-44E9-9F40-29692A1C2F08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4620442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0B7233-6655-4B44-B0F6-7312BAFDA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48230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707CA3-EFDF-45DE-BCB3-FD58891922E0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 Test Killing/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Rescue</a:t>
            </a:r>
            <a:endParaRPr lang="fr-FR" sz="1800" dirty="0">
              <a:solidFill>
                <a:schemeClr val="tx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A9F291-B1D6-4EF4-8123-D709A116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914"/>
            <a:ext cx="13004800" cy="73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384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9999FC4-B63B-4ADD-828A-D252AE746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9456899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Global tool</a:t>
            </a:r>
            <a:endParaRPr lang="fr-FR" sz="1800" dirty="0">
              <a:solidFill>
                <a:srgbClr val="6CA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80513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4FCB1714-E8BB-5649-B426-717A4CA15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227965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A655FA-4397-224D-A19F-3B61BBD84680}"/>
              </a:ext>
            </a:extLst>
          </p:cNvPr>
          <p:cNvSpPr txBox="1">
            <a:spLocks/>
          </p:cNvSpPr>
          <p:nvPr/>
        </p:nvSpPr>
        <p:spPr>
          <a:xfrm>
            <a:off x="1086408" y="1601381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fr-FR" sz="6000" dirty="0" err="1">
                <a:solidFill>
                  <a:srgbClr val="6CA62C"/>
                </a:solidFill>
              </a:rPr>
              <a:t>Thank</a:t>
            </a:r>
            <a:r>
              <a:rPr lang="fr-FR" sz="6000" dirty="0">
                <a:solidFill>
                  <a:srgbClr val="6CA62C"/>
                </a:solidFill>
              </a:rPr>
              <a:t> </a:t>
            </a:r>
            <a:r>
              <a:rPr lang="fr-FR" sz="6000" dirty="0" err="1">
                <a:solidFill>
                  <a:srgbClr val="6CA62C"/>
                </a:solidFill>
              </a:rPr>
              <a:t>you</a:t>
            </a:r>
            <a:r>
              <a:rPr lang="fr-FR" sz="6000" dirty="0">
                <a:solidFill>
                  <a:srgbClr val="6CA62C"/>
                </a:solidFill>
              </a:rPr>
              <a:t> for </a:t>
            </a:r>
            <a:r>
              <a:rPr lang="fr-FR" sz="6000" dirty="0" err="1">
                <a:solidFill>
                  <a:srgbClr val="6CA62C"/>
                </a:solidFill>
              </a:rPr>
              <a:t>your</a:t>
            </a:r>
            <a:r>
              <a:rPr lang="fr-FR" sz="6000" dirty="0">
                <a:solidFill>
                  <a:srgbClr val="6CA62C"/>
                </a:solidFill>
              </a:rPr>
              <a:t> attention</a:t>
            </a:r>
          </a:p>
        </p:txBody>
      </p:sp>
      <p:pic>
        <p:nvPicPr>
          <p:cNvPr id="9" name="Picture 2" descr="Logos de l'ULB - Actualités de l'ULB">
            <a:extLst>
              <a:ext uri="{FF2B5EF4-FFF2-40B4-BE49-F238E27FC236}">
                <a16:creationId xmlns:a16="http://schemas.microsoft.com/office/drawing/2014/main" id="{4FD96E0E-5073-1348-8B92-913F0284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08" y="7157956"/>
            <a:ext cx="2123719" cy="212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849F95-8E52-44E0-9373-F2BFC52DD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043" y="6696237"/>
            <a:ext cx="2621089" cy="29042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D66CC90-8B3F-4507-B21B-BA24131E5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13" y="3776834"/>
            <a:ext cx="5808508" cy="29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0775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4FCB1714-E8BB-5649-B426-717A4CA15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227965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D18B8C9-9076-4EF5-9368-243403C7809F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 Transfert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horizontal</a:t>
            </a:r>
            <a:endParaRPr lang="fr-FR" sz="1800" dirty="0">
              <a:solidFill>
                <a:schemeClr val="tx2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99EC7C6-E26B-4FDB-8BE4-831430561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15" y="1559524"/>
            <a:ext cx="8782050" cy="69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632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C201EB3-DB68-42E0-BBD8-2C68D90222C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 Stratégie non-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ciblée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: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génomique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comparative</a:t>
            </a:r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3" name="Flèche : bas 4">
            <a:extLst>
              <a:ext uri="{FF2B5EF4-FFF2-40B4-BE49-F238E27FC236}">
                <a16:creationId xmlns:a16="http://schemas.microsoft.com/office/drawing/2014/main" id="{AA962328-B608-442D-A451-78206B5EE356}"/>
              </a:ext>
            </a:extLst>
          </p:cNvPr>
          <p:cNvSpPr/>
          <p:nvPr/>
        </p:nvSpPr>
        <p:spPr>
          <a:xfrm>
            <a:off x="6376438" y="2134388"/>
            <a:ext cx="78195" cy="2208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 : coins arrondis 73">
            <a:extLst>
              <a:ext uri="{FF2B5EF4-FFF2-40B4-BE49-F238E27FC236}">
                <a16:creationId xmlns:a16="http://schemas.microsoft.com/office/drawing/2014/main" id="{4E36F3B2-2EF0-4397-A8BD-B3ED8715A366}"/>
              </a:ext>
            </a:extLst>
          </p:cNvPr>
          <p:cNvSpPr/>
          <p:nvPr/>
        </p:nvSpPr>
        <p:spPr>
          <a:xfrm>
            <a:off x="2487611" y="3391022"/>
            <a:ext cx="7934044" cy="659004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>
                <a:solidFill>
                  <a:schemeClr val="tx1"/>
                </a:solidFill>
              </a:rPr>
              <a:t>MMseq2 clustering des</a:t>
            </a:r>
          </a:p>
          <a:p>
            <a:pPr algn="ctr"/>
            <a:r>
              <a:rPr lang="fr-BE" sz="1800" dirty="0">
                <a:solidFill>
                  <a:schemeClr val="tx1"/>
                </a:solidFill>
              </a:rPr>
              <a:t>34 M gènes bactériens &amp; 18 M gènes viraux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7A199207-B49B-4145-8F0C-07A415B39D3C}"/>
              </a:ext>
            </a:extLst>
          </p:cNvPr>
          <p:cNvSpPr/>
          <p:nvPr/>
        </p:nvSpPr>
        <p:spPr>
          <a:xfrm>
            <a:off x="6376438" y="3122203"/>
            <a:ext cx="78195" cy="2208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8397B7CC-09FC-492F-8947-84FDA0EFCD09}"/>
              </a:ext>
            </a:extLst>
          </p:cNvPr>
          <p:cNvSpPr/>
          <p:nvPr/>
        </p:nvSpPr>
        <p:spPr>
          <a:xfrm>
            <a:off x="2487611" y="1479577"/>
            <a:ext cx="7934044" cy="574691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>
                <a:solidFill>
                  <a:schemeClr val="bg1"/>
                </a:solidFill>
              </a:rPr>
              <a:t>TARA </a:t>
            </a:r>
            <a:r>
              <a:rPr lang="fr-BE" sz="1800" dirty="0" err="1">
                <a:solidFill>
                  <a:schemeClr val="bg1"/>
                </a:solidFill>
              </a:rPr>
              <a:t>Oceans</a:t>
            </a:r>
            <a:endParaRPr lang="fr-BE" sz="1800" dirty="0">
              <a:solidFill>
                <a:schemeClr val="bg1"/>
              </a:solidFill>
            </a:endParaRPr>
          </a:p>
          <a:p>
            <a:pPr algn="ctr"/>
            <a:r>
              <a:rPr lang="fr-BE" sz="1800" dirty="0">
                <a:solidFill>
                  <a:schemeClr val="bg1"/>
                </a:solidFill>
              </a:rPr>
              <a:t>86 M contigs (154 M gènes)</a:t>
            </a:r>
          </a:p>
        </p:txBody>
      </p:sp>
      <p:sp>
        <p:nvSpPr>
          <p:cNvPr id="7" name="Rectangle : coins arrondis 12">
            <a:extLst>
              <a:ext uri="{FF2B5EF4-FFF2-40B4-BE49-F238E27FC236}">
                <a16:creationId xmlns:a16="http://schemas.microsoft.com/office/drawing/2014/main" id="{0F81A908-DAC9-42B6-8A60-A1C04363C895}"/>
              </a:ext>
            </a:extLst>
          </p:cNvPr>
          <p:cNvSpPr/>
          <p:nvPr/>
        </p:nvSpPr>
        <p:spPr>
          <a:xfrm>
            <a:off x="2487611" y="2415273"/>
            <a:ext cx="7934044" cy="659004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>
                <a:solidFill>
                  <a:schemeClr val="tx1"/>
                </a:solidFill>
              </a:rPr>
              <a:t>Filtration des contigs &gt;3 gènes</a:t>
            </a:r>
          </a:p>
          <a:p>
            <a:pPr algn="ctr"/>
            <a:r>
              <a:rPr lang="fr-BE" sz="1800" dirty="0">
                <a:solidFill>
                  <a:schemeClr val="tx1"/>
                </a:solidFill>
              </a:rPr>
              <a:t>11 M contigs (52 M gènes)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2F03B1-6DAD-4334-9121-F1A29B01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9" y="4886867"/>
            <a:ext cx="5340161" cy="33135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A21628-F3E6-4939-9D67-07F0B01A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68" y="4876800"/>
            <a:ext cx="5444390" cy="37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893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7D18B8C9-9076-4EF5-9368-243403C7809F}"/>
              </a:ext>
            </a:extLst>
          </p:cNvPr>
          <p:cNvSpPr txBox="1"/>
          <p:nvPr/>
        </p:nvSpPr>
        <p:spPr>
          <a:xfrm>
            <a:off x="273431" y="388871"/>
            <a:ext cx="116201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Système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de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défense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connus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chez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TARA –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comparaison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des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fractions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        	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bactériennes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et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virales</a:t>
            </a:r>
            <a:endParaRPr lang="fr-FR" sz="1800" dirty="0">
              <a:solidFill>
                <a:schemeClr val="tx2"/>
              </a:solidFill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DB404049-863C-4579-9317-8E39D187B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131228"/>
              </p:ext>
            </p:extLst>
          </p:nvPr>
        </p:nvGraphicFramePr>
        <p:xfrm>
          <a:off x="2163650" y="1798425"/>
          <a:ext cx="8628850" cy="451675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862885">
                  <a:extLst>
                    <a:ext uri="{9D8B030D-6E8A-4147-A177-3AD203B41FA5}">
                      <a16:colId xmlns:a16="http://schemas.microsoft.com/office/drawing/2014/main" val="1759900105"/>
                    </a:ext>
                  </a:extLst>
                </a:gridCol>
                <a:gridCol w="862885">
                  <a:extLst>
                    <a:ext uri="{9D8B030D-6E8A-4147-A177-3AD203B41FA5}">
                      <a16:colId xmlns:a16="http://schemas.microsoft.com/office/drawing/2014/main" val="1206321511"/>
                    </a:ext>
                  </a:extLst>
                </a:gridCol>
                <a:gridCol w="862885">
                  <a:extLst>
                    <a:ext uri="{9D8B030D-6E8A-4147-A177-3AD203B41FA5}">
                      <a16:colId xmlns:a16="http://schemas.microsoft.com/office/drawing/2014/main" val="3158531709"/>
                    </a:ext>
                  </a:extLst>
                </a:gridCol>
                <a:gridCol w="862885">
                  <a:extLst>
                    <a:ext uri="{9D8B030D-6E8A-4147-A177-3AD203B41FA5}">
                      <a16:colId xmlns:a16="http://schemas.microsoft.com/office/drawing/2014/main" val="4027635500"/>
                    </a:ext>
                  </a:extLst>
                </a:gridCol>
                <a:gridCol w="862885">
                  <a:extLst>
                    <a:ext uri="{9D8B030D-6E8A-4147-A177-3AD203B41FA5}">
                      <a16:colId xmlns:a16="http://schemas.microsoft.com/office/drawing/2014/main" val="953717866"/>
                    </a:ext>
                  </a:extLst>
                </a:gridCol>
                <a:gridCol w="862885">
                  <a:extLst>
                    <a:ext uri="{9D8B030D-6E8A-4147-A177-3AD203B41FA5}">
                      <a16:colId xmlns:a16="http://schemas.microsoft.com/office/drawing/2014/main" val="2562375493"/>
                    </a:ext>
                  </a:extLst>
                </a:gridCol>
                <a:gridCol w="862885">
                  <a:extLst>
                    <a:ext uri="{9D8B030D-6E8A-4147-A177-3AD203B41FA5}">
                      <a16:colId xmlns:a16="http://schemas.microsoft.com/office/drawing/2014/main" val="503463111"/>
                    </a:ext>
                  </a:extLst>
                </a:gridCol>
                <a:gridCol w="862885">
                  <a:extLst>
                    <a:ext uri="{9D8B030D-6E8A-4147-A177-3AD203B41FA5}">
                      <a16:colId xmlns:a16="http://schemas.microsoft.com/office/drawing/2014/main" val="3390979687"/>
                    </a:ext>
                  </a:extLst>
                </a:gridCol>
                <a:gridCol w="862885">
                  <a:extLst>
                    <a:ext uri="{9D8B030D-6E8A-4147-A177-3AD203B41FA5}">
                      <a16:colId xmlns:a16="http://schemas.microsoft.com/office/drawing/2014/main" val="533412170"/>
                    </a:ext>
                  </a:extLst>
                </a:gridCol>
                <a:gridCol w="862885">
                  <a:extLst>
                    <a:ext uri="{9D8B030D-6E8A-4147-A177-3AD203B41FA5}">
                      <a16:colId xmlns:a16="http://schemas.microsoft.com/office/drawing/2014/main" val="3068148076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 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BE" sz="1000" u="none" strike="noStrike">
                          <a:effectLst/>
                        </a:rPr>
                        <a:t> 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BE" sz="1000" u="none" strike="noStrike">
                          <a:effectLst/>
                        </a:rPr>
                        <a:t>Bacterial sample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BE" sz="1000" u="none" strike="noStrike">
                          <a:effectLst/>
                        </a:rPr>
                        <a:t>Viral sample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732039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b="1" u="none" strike="noStrike">
                          <a:effectLst/>
                        </a:rPr>
                        <a:t>Defence system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b="1" u="none" strike="noStrike">
                          <a:effectLst/>
                        </a:rPr>
                        <a:t>Number of sequences in the database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b="1" u="none" strike="noStrike">
                          <a:effectLst/>
                        </a:rPr>
                        <a:t>Number of contigs detected 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b="1" u="none" strike="noStrike" dirty="0">
                          <a:effectLst/>
                        </a:rPr>
                        <a:t>Number of </a:t>
                      </a:r>
                      <a:r>
                        <a:rPr lang="fr-BE" sz="1000" b="1" u="none" strike="noStrike" dirty="0" err="1">
                          <a:effectLst/>
                        </a:rPr>
                        <a:t>genes</a:t>
                      </a:r>
                      <a:r>
                        <a:rPr lang="fr-BE" sz="1000" b="1" u="none" strike="noStrike" dirty="0">
                          <a:effectLst/>
                        </a:rPr>
                        <a:t> </a:t>
                      </a:r>
                      <a:r>
                        <a:rPr lang="fr-BE" sz="1000" b="1" u="none" strike="noStrike" dirty="0" err="1">
                          <a:effectLst/>
                        </a:rPr>
                        <a:t>detected</a:t>
                      </a:r>
                      <a:endParaRPr lang="fr-BE" sz="1000" b="1" u="none" strike="noStrike" dirty="0">
                        <a:effectLst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b="1" u="none" strike="noStrike">
                          <a:effectLst/>
                        </a:rPr>
                        <a:t>Number of contig with expressed genes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b="1" u="none" strike="noStrike">
                          <a:effectLst/>
                        </a:rPr>
                        <a:t>Number of expressed genes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b="1" u="none" strike="noStrike">
                          <a:effectLst/>
                        </a:rPr>
                        <a:t>Number of contigs detected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b="1" u="none" strike="noStrike">
                          <a:effectLst/>
                        </a:rPr>
                        <a:t>Number of genes detected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b="1" u="none" strike="noStrike">
                          <a:effectLst/>
                        </a:rPr>
                        <a:t>Number of contig with expressed genes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b="1" u="none" strike="noStrike" dirty="0">
                          <a:effectLst/>
                        </a:rPr>
                        <a:t>Number of expressed </a:t>
                      </a:r>
                      <a:r>
                        <a:rPr lang="fr-BE" sz="1000" b="1" u="none" strike="noStrike" dirty="0" err="1">
                          <a:effectLst/>
                        </a:rPr>
                        <a:t>genes</a:t>
                      </a:r>
                      <a:endParaRPr lang="fr-BE" sz="10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71163969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ABI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71.504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7349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 dirty="0">
                          <a:effectLst/>
                        </a:rPr>
                        <a:t>7486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2178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2212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7517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7943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1053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1103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42178547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BREX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475.400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87.673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91.332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30.432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31.364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49.306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53.375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7.999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8.457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13579470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CRISPR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154.181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6410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7862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2115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2368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2362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3942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401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561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55328343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DISARM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420.961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193432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196896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59054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60080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81055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85552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 dirty="0">
                          <a:effectLst/>
                        </a:rPr>
                        <a:t>13740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14321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02252704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DND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101.016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44.812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46.028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13.252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13.526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17.118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18.096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2801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 dirty="0">
                          <a:effectLst/>
                        </a:rPr>
                        <a:t>2909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20396410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DRUANTIA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734.683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239945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243034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67706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68573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76549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79716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12662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13023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66220147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GABIJA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324.353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26.519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27.531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9124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9354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11.240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12.629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2203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2388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1207283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HACHIMAN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723.485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223490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225686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61698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62263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57868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60472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9795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10090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36981100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KIWA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4386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3069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3151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821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830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207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283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51969874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LAMASSU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129.792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13.794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13.835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4919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4937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4031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4082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804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810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12394785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PAGOS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1629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212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216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466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506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31460308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RM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1.029.841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421912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444627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126881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132650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176473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201220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25702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28372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14699203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SEPTU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152.696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99.373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100.409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27.102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27.348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29.408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31.049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4428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4555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28905689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SHEDU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2674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189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189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38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236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236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04934172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TA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1.236.425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137601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155344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35523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38290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84876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115555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11456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13526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15692727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THOERIS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45.719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3700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3879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1243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1282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3758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4098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520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546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07500743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WADJET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101.215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30.850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31.390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8021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8121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5916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6602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1060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1115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68126002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ZORYA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880.586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289319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301298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85545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88072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94299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103160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15314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16205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05487529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fontAlgn="ctr"/>
                      <a:r>
                        <a:rPr lang="fr-BE" sz="1000" u="none" strike="noStrike">
                          <a:effectLst/>
                        </a:rPr>
                        <a:t>TOTAL</a:t>
                      </a:r>
                      <a:endParaRPr lang="fr-BE" sz="10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6.590.546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1829649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1900193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 dirty="0">
                          <a:effectLst/>
                        </a:rPr>
                        <a:t>535688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 dirty="0">
                          <a:effectLst/>
                        </a:rPr>
                        <a:t>551344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702685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788516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>
                          <a:effectLst/>
                        </a:rPr>
                        <a:t>110083</a:t>
                      </a:r>
                      <a:endParaRPr lang="fr-BE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BE" sz="1000" u="none" strike="noStrike" dirty="0">
                          <a:effectLst/>
                        </a:rPr>
                        <a:t>118136</a:t>
                      </a:r>
                      <a:endParaRPr lang="fr-BE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15852159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2C189CD7-2B1D-484A-A289-11280352F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18" y="6389778"/>
            <a:ext cx="5930963" cy="31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95892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7D18B8C9-9076-4EF5-9368-243403C7809F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Représentation</a:t>
            </a:r>
            <a:r>
              <a:rPr lang="nl-BE" sz="2800" dirty="0">
                <a:solidFill>
                  <a:schemeClr val="tx2"/>
                </a:solidFill>
                <a:sym typeface="Wingdings" panose="05000000000000000000" pitchFamily="2" charset="2"/>
              </a:rPr>
              <a:t> en </a:t>
            </a:r>
            <a:r>
              <a:rPr lang="nl-BE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réseau</a:t>
            </a:r>
            <a:endParaRPr lang="fr-FR" sz="1800" dirty="0">
              <a:solidFill>
                <a:schemeClr val="tx2"/>
              </a:solidFill>
            </a:endParaRPr>
          </a:p>
        </p:txBody>
      </p:sp>
      <p:pic>
        <p:nvPicPr>
          <p:cNvPr id="5" name="Picture 2" descr="Aucune description disponible.">
            <a:extLst>
              <a:ext uri="{FF2B5EF4-FFF2-40B4-BE49-F238E27FC236}">
                <a16:creationId xmlns:a16="http://schemas.microsoft.com/office/drawing/2014/main" id="{D18ADC41-5897-4823-874B-F6CD3877E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37" y="1385614"/>
            <a:ext cx="9131206" cy="47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CB0A77C-AC59-4705-80BA-1774AF4B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94" y="5287310"/>
            <a:ext cx="3007361" cy="300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2DC36DE-32E5-42E5-ACC8-B96F42DAE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58" y="8408506"/>
            <a:ext cx="4295257" cy="10933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FF7A45-FC1B-4659-9E31-581397927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81" y="6651203"/>
            <a:ext cx="3194054" cy="26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40778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E072A15-BCC9-43D1-B670-1EA7A6EC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31" y="1274775"/>
            <a:ext cx="6325005" cy="3413495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C50B6071-F3E1-F349-8889-8E16049BF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148764" y="181016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/>
              <a:t>Stratégies des phages pour contrecarrer les systèmes de défense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544751-A40E-2840-8244-E77A7E3E4A89}"/>
              </a:ext>
            </a:extLst>
          </p:cNvPr>
          <p:cNvSpPr txBox="1"/>
          <p:nvPr/>
        </p:nvSpPr>
        <p:spPr>
          <a:xfrm>
            <a:off x="0" y="9466342"/>
            <a:ext cx="130048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Sungwon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Hwang and Karen L. Maxwell « 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Meet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the Anti-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CRISPRs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: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Widespread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Protein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Inhibitors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of CRISPR-Cas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Systems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 » </a:t>
            </a:r>
            <a:r>
              <a:rPr lang="fr-FR" sz="1200" i="1" dirty="0">
                <a:solidFill>
                  <a:srgbClr val="000000"/>
                </a:solidFill>
              </a:rPr>
              <a:t>The CRISPR  Journal 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2019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B0ED956-CB52-42A1-892A-6D77AC9C7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64" y="1130677"/>
            <a:ext cx="5930303" cy="271757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5A2ADF8-8200-4E19-948A-7A5463BAD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61" y="4659468"/>
            <a:ext cx="7687733" cy="4490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386408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Annotation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of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genes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in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figure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DC15EA-A8B3-407B-BBDC-BA2218E50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31" y="3195071"/>
            <a:ext cx="12192000" cy="1972235"/>
          </a:xfrm>
          <a:prstGeom prst="rect">
            <a:avLst/>
          </a:prstGeom>
        </p:spPr>
      </p:pic>
      <p:sp>
        <p:nvSpPr>
          <p:cNvPr id="8" name="Cadre 7">
            <a:extLst>
              <a:ext uri="{FF2B5EF4-FFF2-40B4-BE49-F238E27FC236}">
                <a16:creationId xmlns:a16="http://schemas.microsoft.com/office/drawing/2014/main" id="{A94A3FAD-49CA-4D46-9F16-A863A36BA0CC}"/>
              </a:ext>
            </a:extLst>
          </p:cNvPr>
          <p:cNvSpPr/>
          <p:nvPr/>
        </p:nvSpPr>
        <p:spPr>
          <a:xfrm>
            <a:off x="3108957" y="3134022"/>
            <a:ext cx="711789" cy="1839431"/>
          </a:xfrm>
          <a:prstGeom prst="frame">
            <a:avLst>
              <a:gd name="adj1" fmla="val 3762"/>
            </a:avLst>
          </a:prstGeom>
          <a:solidFill>
            <a:srgbClr val="C00000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D7C22C4-E5E6-4E65-B31E-A440B409B77C}"/>
              </a:ext>
            </a:extLst>
          </p:cNvPr>
          <p:cNvSpPr txBox="1"/>
          <p:nvPr/>
        </p:nvSpPr>
        <p:spPr>
          <a:xfrm>
            <a:off x="219827" y="1542900"/>
            <a:ext cx="99930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BE" sz="1800" i="1" dirty="0">
                <a:sym typeface="Wingdings" panose="05000000000000000000" pitchFamily="2" charset="2"/>
              </a:rPr>
              <a:t> </a:t>
            </a:r>
            <a:r>
              <a:rPr lang="fr-BE" sz="1800" i="1" dirty="0"/>
              <a:t>TARA_B100000378_G_scaffold70854_1 – </a:t>
            </a:r>
            <a:r>
              <a:rPr lang="fr-BE" sz="1800" i="1" dirty="0" err="1"/>
              <a:t>gene</a:t>
            </a:r>
            <a:r>
              <a:rPr lang="fr-BE" sz="1800" i="1" dirty="0"/>
              <a:t> 9 &amp; </a:t>
            </a:r>
            <a:r>
              <a:rPr lang="fr-BE" sz="1800" i="1" dirty="0" err="1"/>
              <a:t>gene</a:t>
            </a:r>
            <a:r>
              <a:rPr lang="fr-BE" sz="1800" i="1" dirty="0"/>
              <a:t> 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96ED35-6A53-4228-9FC2-669577B8F343}"/>
              </a:ext>
            </a:extLst>
          </p:cNvPr>
          <p:cNvSpPr txBox="1"/>
          <p:nvPr/>
        </p:nvSpPr>
        <p:spPr>
          <a:xfrm>
            <a:off x="1374606" y="5755146"/>
            <a:ext cx="2547760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Tyrosine recombinase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PF00589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Integrase</a:t>
            </a:r>
            <a:endParaRPr lang="fr-FR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FAB95E8-80BE-441D-831F-C62E3E6DC78D}"/>
              </a:ext>
            </a:extLst>
          </p:cNvPr>
          <p:cNvCxnSpPr>
            <a:cxnSpLocks/>
          </p:cNvCxnSpPr>
          <p:nvPr/>
        </p:nvCxnSpPr>
        <p:spPr>
          <a:xfrm flipH="1">
            <a:off x="2309418" y="4973453"/>
            <a:ext cx="204840" cy="7168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5A05D7E-9A4A-480F-A73E-79E600F79414}"/>
              </a:ext>
            </a:extLst>
          </p:cNvPr>
          <p:cNvCxnSpPr>
            <a:cxnSpLocks/>
          </p:cNvCxnSpPr>
          <p:nvPr/>
        </p:nvCxnSpPr>
        <p:spPr>
          <a:xfrm flipH="1">
            <a:off x="1018903" y="4973453"/>
            <a:ext cx="355703" cy="2118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A7E62-F2B7-4DC2-B147-BE67478254BF}"/>
              </a:ext>
            </a:extLst>
          </p:cNvPr>
          <p:cNvSpPr txBox="1"/>
          <p:nvPr/>
        </p:nvSpPr>
        <p:spPr>
          <a:xfrm>
            <a:off x="427673" y="7413008"/>
            <a:ext cx="254776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PF12728 – HTH_17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536E404-9145-4980-9D94-33A9B5B204FF}"/>
              </a:ext>
            </a:extLst>
          </p:cNvPr>
          <p:cNvSpPr txBox="1"/>
          <p:nvPr/>
        </p:nvSpPr>
        <p:spPr>
          <a:xfrm>
            <a:off x="3347585" y="6763990"/>
            <a:ext cx="25477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PF08279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HTH_11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50B6442-5A5B-444B-9F56-64596BFE16E3}"/>
              </a:ext>
            </a:extLst>
          </p:cNvPr>
          <p:cNvCxnSpPr>
            <a:cxnSpLocks/>
          </p:cNvCxnSpPr>
          <p:nvPr/>
        </p:nvCxnSpPr>
        <p:spPr>
          <a:xfrm flipH="1">
            <a:off x="3764819" y="4942028"/>
            <a:ext cx="395846" cy="175703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E71196A-E945-409E-8E50-63D4491C8608}"/>
              </a:ext>
            </a:extLst>
          </p:cNvPr>
          <p:cNvCxnSpPr>
            <a:cxnSpLocks/>
          </p:cNvCxnSpPr>
          <p:nvPr/>
        </p:nvCxnSpPr>
        <p:spPr>
          <a:xfrm>
            <a:off x="5172927" y="4876800"/>
            <a:ext cx="43443" cy="293808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8690D01-D577-4B87-A3D8-7ECADAEB6529}"/>
              </a:ext>
            </a:extLst>
          </p:cNvPr>
          <p:cNvSpPr txBox="1"/>
          <p:nvPr/>
        </p:nvSpPr>
        <p:spPr>
          <a:xfrm>
            <a:off x="4809628" y="7760972"/>
            <a:ext cx="25477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PF13413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HTH_24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DFF231F-87DF-4920-95B5-27C5A88A8780}"/>
              </a:ext>
            </a:extLst>
          </p:cNvPr>
          <p:cNvCxnSpPr>
            <a:cxnSpLocks/>
          </p:cNvCxnSpPr>
          <p:nvPr/>
        </p:nvCxnSpPr>
        <p:spPr>
          <a:xfrm>
            <a:off x="5411226" y="4876800"/>
            <a:ext cx="168443" cy="135418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1166914-2A29-428A-86D3-8C9B8ECEE36E}"/>
              </a:ext>
            </a:extLst>
          </p:cNvPr>
          <p:cNvSpPr txBox="1"/>
          <p:nvPr/>
        </p:nvSpPr>
        <p:spPr>
          <a:xfrm>
            <a:off x="5411226" y="6265499"/>
            <a:ext cx="25477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PF12728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HTH_17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4CA4398-6AED-40AE-9673-31282923487F}"/>
              </a:ext>
            </a:extLst>
          </p:cNvPr>
          <p:cNvCxnSpPr>
            <a:cxnSpLocks/>
          </p:cNvCxnSpPr>
          <p:nvPr/>
        </p:nvCxnSpPr>
        <p:spPr>
          <a:xfrm>
            <a:off x="6191272" y="4789042"/>
            <a:ext cx="377279" cy="9779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92C2D3C3-9DF5-4856-BAF3-6E84E5B44153}"/>
              </a:ext>
            </a:extLst>
          </p:cNvPr>
          <p:cNvSpPr txBox="1"/>
          <p:nvPr/>
        </p:nvSpPr>
        <p:spPr>
          <a:xfrm>
            <a:off x="6550878" y="5765941"/>
            <a:ext cx="25477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Known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defence</a:t>
            </a:r>
            <a:endParaRPr lang="fr-FR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Septu</a:t>
            </a:r>
            <a:endParaRPr lang="fr-FR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52913E87-12AE-4B06-9110-E46AE225F4A1}"/>
              </a:ext>
            </a:extLst>
          </p:cNvPr>
          <p:cNvCxnSpPr>
            <a:cxnSpLocks/>
          </p:cNvCxnSpPr>
          <p:nvPr/>
        </p:nvCxnSpPr>
        <p:spPr>
          <a:xfrm>
            <a:off x="7132320" y="2907641"/>
            <a:ext cx="225068" cy="114609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4CEAEB87-451F-4145-816D-B1CF9313C5BB}"/>
              </a:ext>
            </a:extLst>
          </p:cNvPr>
          <p:cNvCxnSpPr>
            <a:cxnSpLocks/>
          </p:cNvCxnSpPr>
          <p:nvPr/>
        </p:nvCxnSpPr>
        <p:spPr>
          <a:xfrm>
            <a:off x="8577942" y="4910519"/>
            <a:ext cx="225068" cy="114609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CD89F6E-F3B7-43E1-A977-05DA3FE2A5CF}"/>
              </a:ext>
            </a:extLst>
          </p:cNvPr>
          <p:cNvCxnSpPr>
            <a:cxnSpLocks/>
          </p:cNvCxnSpPr>
          <p:nvPr/>
        </p:nvCxnSpPr>
        <p:spPr>
          <a:xfrm flipH="1">
            <a:off x="8030554" y="3010425"/>
            <a:ext cx="238235" cy="10270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80E2CFDC-BA16-454C-8278-2F14A7F48EE6}"/>
              </a:ext>
            </a:extLst>
          </p:cNvPr>
          <p:cNvCxnSpPr>
            <a:cxnSpLocks/>
          </p:cNvCxnSpPr>
          <p:nvPr/>
        </p:nvCxnSpPr>
        <p:spPr>
          <a:xfrm flipH="1">
            <a:off x="9895843" y="4926132"/>
            <a:ext cx="204536" cy="160610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013EE44-C798-48B3-B887-1AF8B197AF44}"/>
              </a:ext>
            </a:extLst>
          </p:cNvPr>
          <p:cNvCxnSpPr>
            <a:cxnSpLocks/>
          </p:cNvCxnSpPr>
          <p:nvPr/>
        </p:nvCxnSpPr>
        <p:spPr>
          <a:xfrm>
            <a:off x="11295480" y="4973453"/>
            <a:ext cx="529880" cy="16544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E6344ED-C34C-4681-9303-2C183230FB1B}"/>
              </a:ext>
            </a:extLst>
          </p:cNvPr>
          <p:cNvCxnSpPr>
            <a:cxnSpLocks/>
          </p:cNvCxnSpPr>
          <p:nvPr/>
        </p:nvCxnSpPr>
        <p:spPr>
          <a:xfrm flipH="1" flipV="1">
            <a:off x="10830074" y="2907641"/>
            <a:ext cx="800120" cy="114609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BBDE70F-5D98-41B5-81D5-33AD1B2E7B61}"/>
              </a:ext>
            </a:extLst>
          </p:cNvPr>
          <p:cNvCxnSpPr>
            <a:cxnSpLocks/>
          </p:cNvCxnSpPr>
          <p:nvPr/>
        </p:nvCxnSpPr>
        <p:spPr>
          <a:xfrm flipH="1" flipV="1">
            <a:off x="11437778" y="2861103"/>
            <a:ext cx="592476" cy="114609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F54C4357-E9D0-4EF7-902B-F4D369AD3CB8}"/>
              </a:ext>
            </a:extLst>
          </p:cNvPr>
          <p:cNvSpPr txBox="1"/>
          <p:nvPr/>
        </p:nvSpPr>
        <p:spPr>
          <a:xfrm>
            <a:off x="6623536" y="2415775"/>
            <a:ext cx="126429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PF03837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RecT</a:t>
            </a:r>
            <a:endParaRPr lang="fr-FR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85D9266-4BA7-4BAB-A779-84D548FDA11D}"/>
              </a:ext>
            </a:extLst>
          </p:cNvPr>
          <p:cNvSpPr txBox="1"/>
          <p:nvPr/>
        </p:nvSpPr>
        <p:spPr>
          <a:xfrm>
            <a:off x="8051443" y="2538683"/>
            <a:ext cx="163217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PF12706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Lactamase_B_2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118F7D1-1C37-45AC-942C-146D1C03E130}"/>
              </a:ext>
            </a:extLst>
          </p:cNvPr>
          <p:cNvSpPr txBox="1"/>
          <p:nvPr/>
        </p:nvSpPr>
        <p:spPr>
          <a:xfrm>
            <a:off x="10561063" y="2427932"/>
            <a:ext cx="163217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Known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defence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RM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F51DEA3-9F73-4416-94A2-3E49672C75AC}"/>
              </a:ext>
            </a:extLst>
          </p:cNvPr>
          <p:cNvSpPr txBox="1"/>
          <p:nvPr/>
        </p:nvSpPr>
        <p:spPr>
          <a:xfrm>
            <a:off x="8419316" y="6121771"/>
            <a:ext cx="126429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PF13248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Zf_ribbon_3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FA64345-FFD9-4D82-992E-1D94CC454C5F}"/>
              </a:ext>
            </a:extLst>
          </p:cNvPr>
          <p:cNvSpPr txBox="1"/>
          <p:nvPr/>
        </p:nvSpPr>
        <p:spPr>
          <a:xfrm>
            <a:off x="9468230" y="6453099"/>
            <a:ext cx="1648261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Known</a:t>
            </a: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defence</a:t>
            </a:r>
            <a:endParaRPr lang="fr-FR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PF08346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Ant_A</a:t>
            </a:r>
            <a:endParaRPr lang="fr-FR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C69AB93-0E4B-40B5-B7E0-4A108B5146AB}"/>
              </a:ext>
            </a:extLst>
          </p:cNvPr>
          <p:cNvSpPr txBox="1"/>
          <p:nvPr/>
        </p:nvSpPr>
        <p:spPr>
          <a:xfrm>
            <a:off x="11437778" y="6627902"/>
            <a:ext cx="126429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PF01695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IstB_IS21</a:t>
            </a:r>
          </a:p>
        </p:txBody>
      </p:sp>
    </p:spTree>
    <p:extLst>
      <p:ext uri="{BB962C8B-B14F-4D97-AF65-F5344CB8AC3E}">
        <p14:creationId xmlns:p14="http://schemas.microsoft.com/office/powerpoint/2010/main" val="3966329132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other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mmseq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9DEAD55-34C2-4F22-B828-B1DAD525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27" y="1345474"/>
            <a:ext cx="8500144" cy="84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778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5B58CF0-C6CC-C948-A9B4-1F85C12626CE}"/>
              </a:ext>
            </a:extLst>
          </p:cNvPr>
          <p:cNvSpPr txBox="1">
            <a:spLocks/>
          </p:cNvSpPr>
          <p:nvPr/>
        </p:nvSpPr>
        <p:spPr>
          <a:xfrm>
            <a:off x="419761" y="668790"/>
            <a:ext cx="10930318" cy="88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799" marR="57799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7799" marR="57799" indent="3429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799" marR="57799" indent="6858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799" marR="57799" indent="10287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799" marR="57799" indent="13716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  <a:lvl6pPr marL="57799" marR="57799" indent="17145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6pPr>
            <a:lvl7pPr marL="57799" marR="57799" indent="20574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7pPr>
            <a:lvl8pPr marL="57799" marR="57799" indent="24003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8pPr>
            <a:lvl9pPr marL="57799" marR="57799" indent="2743200" algn="ctr" defTabSz="1295400">
              <a:defRPr sz="6200" b="1">
                <a:solidFill>
                  <a:srgbClr val="D1625E"/>
                </a:solidFill>
                <a:uFill>
                  <a:solidFill>
                    <a:srgbClr val="D162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/>
            <a:r>
              <a:rPr lang="fr-FR" sz="3200" dirty="0" err="1">
                <a:solidFill>
                  <a:srgbClr val="92D050"/>
                </a:solidFill>
              </a:rPr>
              <a:t>Bacterial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defense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systems</a:t>
            </a:r>
            <a:r>
              <a:rPr lang="fr-FR" sz="3200" dirty="0">
                <a:solidFill>
                  <a:srgbClr val="92D050"/>
                </a:solidFill>
              </a:rPr>
              <a:t> </a:t>
            </a:r>
            <a:r>
              <a:rPr lang="fr-FR" sz="3200" dirty="0" err="1">
                <a:solidFill>
                  <a:srgbClr val="92D050"/>
                </a:solidFill>
              </a:rPr>
              <a:t>against</a:t>
            </a:r>
            <a:r>
              <a:rPr lang="fr-FR" sz="3200" dirty="0">
                <a:solidFill>
                  <a:srgbClr val="92D050"/>
                </a:solidFill>
              </a:rPr>
              <a:t> phages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3984128B-88BE-4A46-A56A-666DE2B74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E66FACC8-2D78-4B3A-BB1E-4FB23F98E6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6" y="1457328"/>
            <a:ext cx="8754509" cy="520636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B51C5E7A-508B-431B-B6FA-B46451B671F7}"/>
              </a:ext>
            </a:extLst>
          </p:cNvPr>
          <p:cNvSpPr txBox="1"/>
          <p:nvPr/>
        </p:nvSpPr>
        <p:spPr>
          <a:xfrm>
            <a:off x="244962" y="7054515"/>
            <a:ext cx="376866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sym typeface="Helvetica Light"/>
              </a:rPr>
              <a:t>Adsorption inhibition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DNA injection blocking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Restriction – Modification (RM)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CRIPSR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Abortive infection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3C065AA-510A-447F-884F-425489F0365D}"/>
              </a:ext>
            </a:extLst>
          </p:cNvPr>
          <p:cNvSpPr txBox="1"/>
          <p:nvPr/>
        </p:nvSpPr>
        <p:spPr>
          <a:xfrm>
            <a:off x="0" y="9374007"/>
            <a:ext cx="125362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200" i="1" dirty="0"/>
              <a:t>S. Doron and R. </a:t>
            </a:r>
            <a:r>
              <a:rPr lang="en-US" sz="1200" i="1" dirty="0" err="1"/>
              <a:t>Sorek</a:t>
            </a:r>
            <a:r>
              <a:rPr lang="en-US" sz="1200" i="1" dirty="0"/>
              <a:t>, “Systematic discovery of antiphage defense systems in the microbial pangenome,” Nat. Microbiol., vol. 359, pp. 1–9, 2017.</a:t>
            </a:r>
            <a:endParaRPr lang="fr-BE" sz="1200" dirty="0"/>
          </a:p>
          <a:p>
            <a:pPr algn="l" rtl="0" latinLnBrk="1" hangingPunct="0"/>
            <a:endParaRPr kumimoji="0" lang="fr-FR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5E3FF808-3EA2-4FBC-B428-B2227FCA1F9B}"/>
              </a:ext>
            </a:extLst>
          </p:cNvPr>
          <p:cNvSpPr txBox="1"/>
          <p:nvPr/>
        </p:nvSpPr>
        <p:spPr>
          <a:xfrm>
            <a:off x="4509570" y="7193015"/>
            <a:ext cx="2107949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Toxin</a:t>
            </a: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- </a:t>
            </a: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Antitoxin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BREX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DISARM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CBASS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DND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C14C701-6293-416F-AAD0-B518B7FCD01F}"/>
              </a:ext>
            </a:extLst>
          </p:cNvPr>
          <p:cNvSpPr txBox="1"/>
          <p:nvPr/>
        </p:nvSpPr>
        <p:spPr>
          <a:xfrm>
            <a:off x="7330309" y="6516735"/>
            <a:ext cx="155651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Zorya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Gajiba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Shedu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Septu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Druantia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Thoeris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Wadjet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Hachiman</a:t>
            </a: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Lamassu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marR="0" indent="-2857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fr-FR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Kiwa</a:t>
            </a:r>
            <a:endParaRPr lang="fr-FR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FCF353D3-5E93-467F-A0CD-7263DEC21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266590"/>
              </p:ext>
            </p:extLst>
          </p:nvPr>
        </p:nvGraphicFramePr>
        <p:xfrm>
          <a:off x="0" y="13940"/>
          <a:ext cx="13004800" cy="53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C55F4C5E-1F89-4174-89C4-0D95D1C17127}"/>
              </a:ext>
            </a:extLst>
          </p:cNvPr>
          <p:cNvSpPr txBox="1"/>
          <p:nvPr/>
        </p:nvSpPr>
        <p:spPr>
          <a:xfrm>
            <a:off x="12536211" y="9213771"/>
            <a:ext cx="3013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3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6183156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5DE0D702-2E5D-4DC6-B9DD-16A1B2DB3524}"/>
              </a:ext>
            </a:extLst>
          </p:cNvPr>
          <p:cNvSpPr txBox="1"/>
          <p:nvPr/>
        </p:nvSpPr>
        <p:spPr>
          <a:xfrm>
            <a:off x="273431" y="604315"/>
            <a:ext cx="1162015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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Targeted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strategy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– Candidates ranking –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abundance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</a:t>
            </a:r>
            <a:r>
              <a:rPr lang="nl-BE" sz="2800" dirty="0" err="1">
                <a:solidFill>
                  <a:srgbClr val="6CA62C"/>
                </a:solidFill>
                <a:sym typeface="Wingdings" panose="05000000000000000000" pitchFamily="2" charset="2"/>
              </a:rPr>
              <a:t>by</a:t>
            </a:r>
            <a:r>
              <a:rPr lang="nl-BE" sz="2800" dirty="0">
                <a:solidFill>
                  <a:srgbClr val="6CA62C"/>
                </a:solidFill>
                <a:sym typeface="Wingdings" panose="05000000000000000000" pitchFamily="2" charset="2"/>
              </a:rPr>
              <a:t> sample</a:t>
            </a:r>
            <a:endParaRPr lang="fr-FR" sz="1800" dirty="0">
              <a:solidFill>
                <a:srgbClr val="6CA62C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4D206A-2100-441C-9D51-6580D606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32" y="1319349"/>
            <a:ext cx="8412735" cy="84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64915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EE7DF3D-C398-4027-ABE8-90E96FAF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32094"/>
            <a:ext cx="12514217" cy="70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97681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EA848-AFC4-4BD2-8556-12115C45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9201"/>
            <a:ext cx="11216640" cy="1029547"/>
          </a:xfrm>
        </p:spPr>
        <p:txBody>
          <a:bodyPr>
            <a:noAutofit/>
          </a:bodyPr>
          <a:lstStyle/>
          <a:p>
            <a:r>
              <a:rPr lang="fr-BE" sz="2987" dirty="0"/>
              <a:t>The </a:t>
            </a:r>
            <a:r>
              <a:rPr lang="fr-BE" sz="2987" dirty="0" err="1"/>
              <a:t>padloc</a:t>
            </a:r>
            <a:r>
              <a:rPr lang="fr-BE" sz="2987" dirty="0"/>
              <a:t> HMM file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420095-1399-4947-BD56-76B6B8C3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72" y="2248747"/>
            <a:ext cx="12598400" cy="6117675"/>
          </a:xfrm>
        </p:spPr>
        <p:txBody>
          <a:bodyPr/>
          <a:lstStyle/>
          <a:p>
            <a:pPr lvl="1"/>
            <a:r>
              <a:rPr lang="fr-BE" dirty="0"/>
              <a:t>The </a:t>
            </a:r>
            <a:r>
              <a:rPr lang="fr-BE" dirty="0" err="1"/>
              <a:t>padloc</a:t>
            </a:r>
            <a:r>
              <a:rPr lang="fr-BE" dirty="0"/>
              <a:t> hmm file used </a:t>
            </a:r>
            <a:r>
              <a:rPr lang="fr-BE" dirty="0" err="1"/>
              <a:t>contains</a:t>
            </a:r>
            <a:r>
              <a:rPr lang="fr-BE" dirty="0"/>
              <a:t>:</a:t>
            </a:r>
          </a:p>
          <a:p>
            <a:pPr lvl="2"/>
            <a:r>
              <a:rPr lang="fr-BE" dirty="0"/>
              <a:t>42 </a:t>
            </a:r>
            <a:r>
              <a:rPr lang="fr-BE" dirty="0" err="1"/>
              <a:t>differents</a:t>
            </a:r>
            <a:r>
              <a:rPr lang="fr-BE" dirty="0"/>
              <a:t> </a:t>
            </a:r>
            <a:r>
              <a:rPr lang="fr-BE" dirty="0" err="1"/>
              <a:t>defense</a:t>
            </a:r>
            <a:r>
              <a:rPr lang="fr-BE" dirty="0"/>
              <a:t> system and 2975 hmm.name</a:t>
            </a:r>
          </a:p>
          <a:p>
            <a:endParaRPr lang="fr-BE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BD3DA5F-7986-4453-9A17-08D65AEBD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083" y="3278099"/>
            <a:ext cx="8836634" cy="52563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4BEF55-40BD-4721-A57E-F53943D8AFF3}"/>
              </a:ext>
            </a:extLst>
          </p:cNvPr>
          <p:cNvSpPr txBox="1"/>
          <p:nvPr/>
        </p:nvSpPr>
        <p:spPr>
          <a:xfrm>
            <a:off x="7711323" y="3877715"/>
            <a:ext cx="4467428" cy="11600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187" tIns="54187" rIns="54187" bIns="54187" numCol="1" spcCol="38100" rtlCol="0" anchor="ctr">
            <a:spAutoFit/>
          </a:bodyPr>
          <a:lstStyle/>
          <a:p>
            <a:pPr defTabSz="623166" rtl="0" latinLnBrk="1" hangingPunct="0"/>
            <a:r>
              <a:rPr lang="fr-FR" sz="128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Difference</a:t>
            </a:r>
            <a:r>
              <a:rPr lang="fr-FR" sz="128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8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with</a:t>
            </a:r>
            <a:r>
              <a:rPr lang="fr-FR" sz="128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8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my</a:t>
            </a:r>
            <a:r>
              <a:rPr lang="fr-FR" sz="128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8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database</a:t>
            </a:r>
            <a:r>
              <a:rPr lang="fr-FR" sz="1280" dirty="0">
                <a:latin typeface="Century Gothic" panose="020B0502020202020204" pitchFamily="34" charset="0"/>
                <a:sym typeface="Wingdings" panose="05000000000000000000" pitchFamily="2" charset="2"/>
              </a:rPr>
              <a:t> :</a:t>
            </a:r>
          </a:p>
          <a:p>
            <a:pPr defTabSz="623166" rtl="0" latinLnBrk="1" hangingPunct="0"/>
            <a:r>
              <a:rPr lang="fr-FR" sz="1280" dirty="0">
                <a:latin typeface="Century Gothic" panose="020B0502020202020204" pitchFamily="34" charset="0"/>
                <a:sym typeface="Wingdings" panose="05000000000000000000" pitchFamily="2" charset="2"/>
              </a:rPr>
              <a:t>	- more </a:t>
            </a:r>
            <a:r>
              <a:rPr lang="fr-FR" sz="128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defense</a:t>
            </a:r>
            <a:r>
              <a:rPr lang="fr-FR" sz="1280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sz="128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systems</a:t>
            </a:r>
            <a:endParaRPr lang="fr-FR" sz="128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defTabSz="623166" rtl="0" latinLnBrk="1" hangingPunct="0"/>
            <a:r>
              <a:rPr lang="fr-FR" sz="1280" dirty="0">
                <a:latin typeface="Century Gothic" panose="020B0502020202020204" pitchFamily="34" charset="0"/>
                <a:sym typeface="Wingdings" panose="05000000000000000000" pitchFamily="2" charset="2"/>
              </a:rPr>
              <a:t>	- in PADLOC </a:t>
            </a:r>
            <a:r>
              <a:rPr lang="fr-FR" sz="128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missing</a:t>
            </a:r>
            <a:r>
              <a:rPr lang="fr-FR" sz="1280" dirty="0">
                <a:latin typeface="Century Gothic" panose="020B0502020202020204" pitchFamily="34" charset="0"/>
                <a:sym typeface="Wingdings" panose="05000000000000000000" pitchFamily="2" charset="2"/>
              </a:rPr>
              <a:t> RM</a:t>
            </a:r>
          </a:p>
          <a:p>
            <a:pPr defTabSz="623166" rtl="0" latinLnBrk="1" hangingPunct="0"/>
            <a:r>
              <a:rPr lang="fr-FR" sz="1280" dirty="0">
                <a:latin typeface="Century Gothic" panose="020B0502020202020204" pitchFamily="34" charset="0"/>
                <a:sym typeface="Wingdings" panose="05000000000000000000" pitchFamily="2" charset="2"/>
              </a:rPr>
              <a:t>	- TA are </a:t>
            </a:r>
            <a:r>
              <a:rPr lang="fr-FR" sz="128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include</a:t>
            </a:r>
            <a:r>
              <a:rPr lang="fr-FR" sz="1280" dirty="0">
                <a:latin typeface="Century Gothic" panose="020B0502020202020204" pitchFamily="34" charset="0"/>
                <a:sym typeface="Wingdings" panose="05000000000000000000" pitchFamily="2" charset="2"/>
              </a:rPr>
              <a:t> in Abi</a:t>
            </a:r>
          </a:p>
          <a:p>
            <a:pPr defTabSz="623166" rtl="0" latinLnBrk="1" hangingPunct="0"/>
            <a:endParaRPr lang="fr-FR" sz="1707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326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EA848-AFC4-4BD2-8556-12115C45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9201"/>
            <a:ext cx="11216640" cy="1029547"/>
          </a:xfrm>
        </p:spPr>
        <p:txBody>
          <a:bodyPr>
            <a:noAutofit/>
          </a:bodyPr>
          <a:lstStyle/>
          <a:p>
            <a:r>
              <a:rPr lang="fr-BE" sz="2987" dirty="0"/>
              <a:t>My known </a:t>
            </a:r>
            <a:r>
              <a:rPr lang="fr-BE" sz="2987" dirty="0" err="1"/>
              <a:t>defense</a:t>
            </a:r>
            <a:r>
              <a:rPr lang="fr-BE" sz="2987" dirty="0"/>
              <a:t> database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420095-1399-4947-BD56-76B6B8C3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72" y="2248747"/>
            <a:ext cx="12598400" cy="6117675"/>
          </a:xfrm>
        </p:spPr>
        <p:txBody>
          <a:bodyPr>
            <a:normAutofit/>
          </a:bodyPr>
          <a:lstStyle/>
          <a:p>
            <a:r>
              <a:rPr lang="fr-BE" sz="2133" dirty="0"/>
              <a:t>My known </a:t>
            </a:r>
            <a:r>
              <a:rPr lang="fr-BE" sz="2133" dirty="0" err="1"/>
              <a:t>defense</a:t>
            </a:r>
            <a:r>
              <a:rPr lang="fr-BE" sz="2133" dirty="0"/>
              <a:t> database </a:t>
            </a:r>
            <a:r>
              <a:rPr lang="fr-BE" sz="2133" dirty="0" err="1"/>
              <a:t>contains</a:t>
            </a:r>
            <a:r>
              <a:rPr lang="fr-BE" sz="2133" dirty="0"/>
              <a:t> sequence for 18 </a:t>
            </a:r>
            <a:r>
              <a:rPr lang="fr-BE" sz="2133" dirty="0" err="1"/>
              <a:t>defence</a:t>
            </a:r>
            <a:r>
              <a:rPr lang="fr-BE" sz="2133" dirty="0"/>
              <a:t> </a:t>
            </a:r>
            <a:r>
              <a:rPr lang="fr-BE" sz="2133" dirty="0" err="1"/>
              <a:t>systems</a:t>
            </a:r>
            <a:r>
              <a:rPr lang="fr-BE" sz="2133" dirty="0"/>
              <a:t>.</a:t>
            </a:r>
          </a:p>
          <a:p>
            <a:r>
              <a:rPr lang="fr-BE" sz="2133" dirty="0"/>
              <a:t>Each system </a:t>
            </a:r>
            <a:r>
              <a:rPr lang="fr-BE" sz="2133" dirty="0" err="1"/>
              <a:t>is</a:t>
            </a:r>
            <a:r>
              <a:rPr lang="fr-BE" sz="2133" dirty="0"/>
              <a:t> </a:t>
            </a:r>
            <a:r>
              <a:rPr lang="fr-BE" sz="2133" dirty="0" err="1"/>
              <a:t>divided</a:t>
            </a:r>
            <a:r>
              <a:rPr lang="fr-BE" sz="2133" dirty="0"/>
              <a:t> </a:t>
            </a:r>
            <a:r>
              <a:rPr lang="fr-BE" sz="2133" dirty="0" err="1"/>
              <a:t>into</a:t>
            </a:r>
            <a:r>
              <a:rPr lang="fr-BE" sz="2133" dirty="0"/>
              <a:t> </a:t>
            </a:r>
            <a:r>
              <a:rPr lang="fr-BE" sz="2133" dirty="0" err="1"/>
              <a:t>sub</a:t>
            </a:r>
            <a:r>
              <a:rPr lang="fr-BE" sz="2133" dirty="0"/>
              <a:t>-system each one </a:t>
            </a:r>
          </a:p>
          <a:p>
            <a:pPr marL="0" indent="0">
              <a:buNone/>
            </a:pPr>
            <a:r>
              <a:rPr lang="fr-BE" sz="2133" dirty="0" err="1"/>
              <a:t>constituting</a:t>
            </a:r>
            <a:r>
              <a:rPr lang="fr-BE" sz="2133" dirty="0"/>
              <a:t> by </a:t>
            </a:r>
            <a:r>
              <a:rPr lang="fr-BE" sz="2133" dirty="0" err="1"/>
              <a:t>sub-units</a:t>
            </a:r>
            <a:r>
              <a:rPr lang="fr-BE" sz="2133" dirty="0"/>
              <a:t> which are </a:t>
            </a:r>
            <a:r>
              <a:rPr lang="fr-BE" sz="2133" dirty="0" err="1"/>
              <a:t>genes</a:t>
            </a:r>
            <a:r>
              <a:rPr lang="fr-BE" sz="2133" dirty="0"/>
              <a:t> </a:t>
            </a:r>
          </a:p>
          <a:p>
            <a:pPr marL="0" indent="0">
              <a:buNone/>
            </a:pPr>
            <a:r>
              <a:rPr lang="fr-BE" sz="2133" dirty="0" err="1"/>
              <a:t>constituting</a:t>
            </a:r>
            <a:r>
              <a:rPr lang="fr-BE" sz="2133" dirty="0"/>
              <a:t> the system (see </a:t>
            </a:r>
            <a:r>
              <a:rPr lang="fr-BE" sz="2133" dirty="0" err="1"/>
              <a:t>annex</a:t>
            </a:r>
            <a:r>
              <a:rPr lang="fr-BE" sz="2133" dirty="0"/>
              <a:t> for the </a:t>
            </a:r>
            <a:r>
              <a:rPr lang="fr-BE" sz="2133" dirty="0" err="1"/>
              <a:t>sub-units</a:t>
            </a:r>
            <a:r>
              <a:rPr lang="fr-BE" sz="2133" dirty="0"/>
              <a:t>).</a:t>
            </a:r>
          </a:p>
          <a:p>
            <a:pPr marL="0" indent="0">
              <a:buNone/>
            </a:pPr>
            <a:r>
              <a:rPr lang="fr-BE" sz="2133" dirty="0"/>
              <a:t>And my database </a:t>
            </a:r>
            <a:r>
              <a:rPr lang="fr-BE" sz="2133" dirty="0" err="1"/>
              <a:t>is</a:t>
            </a:r>
            <a:r>
              <a:rPr lang="fr-BE" sz="2133" dirty="0"/>
              <a:t> </a:t>
            </a:r>
            <a:r>
              <a:rPr lang="fr-BE" sz="2133" dirty="0" err="1"/>
              <a:t>composed</a:t>
            </a:r>
            <a:r>
              <a:rPr lang="fr-BE" sz="2133" dirty="0"/>
              <a:t> of one sequences by </a:t>
            </a:r>
          </a:p>
          <a:p>
            <a:pPr marL="0" indent="0">
              <a:buNone/>
            </a:pPr>
            <a:r>
              <a:rPr lang="fr-BE" sz="2133" dirty="0" err="1"/>
              <a:t>sub-units</a:t>
            </a:r>
            <a:r>
              <a:rPr lang="fr-BE" sz="2133" dirty="0"/>
              <a:t>.</a:t>
            </a: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2C09A9EE-2F17-43E1-BB01-E8077432400D}"/>
              </a:ext>
            </a:extLst>
          </p:cNvPr>
          <p:cNvGraphicFramePr>
            <a:graphicFrameLocks noGrp="1"/>
          </p:cNvGraphicFramePr>
          <p:nvPr/>
        </p:nvGraphicFramePr>
        <p:xfrm>
          <a:off x="307125" y="5017849"/>
          <a:ext cx="6012164" cy="2583725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3107837">
                  <a:extLst>
                    <a:ext uri="{9D8B030D-6E8A-4147-A177-3AD203B41FA5}">
                      <a16:colId xmlns:a16="http://schemas.microsoft.com/office/drawing/2014/main" val="539149413"/>
                    </a:ext>
                  </a:extLst>
                </a:gridCol>
                <a:gridCol w="2904327">
                  <a:extLst>
                    <a:ext uri="{9D8B030D-6E8A-4147-A177-3AD203B41FA5}">
                      <a16:colId xmlns:a16="http://schemas.microsoft.com/office/drawing/2014/main" val="2442826372"/>
                    </a:ext>
                  </a:extLst>
                </a:gridCol>
              </a:tblGrid>
              <a:tr h="351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BE" sz="1300" dirty="0">
                          <a:effectLst/>
                        </a:rPr>
                        <a:t>Number of defence </a:t>
                      </a:r>
                      <a:r>
                        <a:rPr lang="fr-BE" sz="1300" dirty="0" err="1">
                          <a:effectLst/>
                        </a:rPr>
                        <a:t>systems</a:t>
                      </a:r>
                      <a:endParaRPr lang="fr-BE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18</a:t>
                      </a:r>
                      <a:endParaRPr lang="fr-BE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3717488013"/>
                  </a:ext>
                </a:extLst>
              </a:tr>
              <a:tr h="406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BE" sz="1300">
                          <a:effectLst/>
                        </a:rPr>
                        <a:t>Number of distinct instances (product accession)</a:t>
                      </a:r>
                      <a:endParaRPr lang="fr-BE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BE" sz="1300" dirty="0">
                          <a:effectLst/>
                        </a:rPr>
                        <a:t>4.989.722</a:t>
                      </a:r>
                      <a:endParaRPr lang="fr-BE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2761536699"/>
                  </a:ext>
                </a:extLst>
              </a:tr>
              <a:tr h="351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Number of distinct organisms (taxa id)</a:t>
                      </a:r>
                      <a:endParaRPr lang="fr-BE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36.435</a:t>
                      </a:r>
                      <a:endParaRPr lang="fr-BE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3611739846"/>
                  </a:ext>
                </a:extLst>
              </a:tr>
              <a:tr h="351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Number of distinct metagenomes</a:t>
                      </a:r>
                      <a:endParaRPr lang="fr-BE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523</a:t>
                      </a:r>
                      <a:endParaRPr lang="fr-BE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1262803951"/>
                  </a:ext>
                </a:extLst>
              </a:tr>
              <a:tr h="351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Number of distinct protein sequences</a:t>
                      </a:r>
                      <a:endParaRPr lang="fr-BE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4.989.722</a:t>
                      </a:r>
                      <a:endParaRPr lang="fr-BE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366678935"/>
                  </a:ext>
                </a:extLst>
              </a:tr>
              <a:tr h="351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Number of distinct DNA sequences</a:t>
                      </a:r>
                      <a:endParaRPr lang="fr-BE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4.989.722</a:t>
                      </a:r>
                      <a:endParaRPr lang="fr-BE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4046675956"/>
                  </a:ext>
                </a:extLst>
              </a:tr>
              <a:tr h="406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</a:rPr>
                        <a:t>Number of distinct variables for all the library</a:t>
                      </a:r>
                      <a:endParaRPr lang="fr-BE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</a:rPr>
                        <a:t>37</a:t>
                      </a:r>
                      <a:endParaRPr lang="fr-BE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590335488"/>
                  </a:ext>
                </a:extLst>
              </a:tr>
            </a:tbl>
          </a:graphicData>
        </a:graphic>
      </p:graphicFrame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E15E1508-E4C2-4FDB-889F-10D5AADBDB74}"/>
              </a:ext>
            </a:extLst>
          </p:cNvPr>
          <p:cNvGraphicFramePr>
            <a:graphicFrameLocks noGrp="1"/>
          </p:cNvGraphicFramePr>
          <p:nvPr/>
        </p:nvGraphicFramePr>
        <p:xfrm>
          <a:off x="6685512" y="2909859"/>
          <a:ext cx="5848482" cy="558059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924241">
                  <a:extLst>
                    <a:ext uri="{9D8B030D-6E8A-4147-A177-3AD203B41FA5}">
                      <a16:colId xmlns:a16="http://schemas.microsoft.com/office/drawing/2014/main" val="1273799192"/>
                    </a:ext>
                  </a:extLst>
                </a:gridCol>
                <a:gridCol w="2924241">
                  <a:extLst>
                    <a:ext uri="{9D8B030D-6E8A-4147-A177-3AD203B41FA5}">
                      <a16:colId xmlns:a16="http://schemas.microsoft.com/office/drawing/2014/main" val="4198600412"/>
                    </a:ext>
                  </a:extLst>
                </a:gridCol>
              </a:tblGrid>
              <a:tr h="455168">
                <a:tc>
                  <a:txBody>
                    <a:bodyPr/>
                    <a:lstStyle/>
                    <a:p>
                      <a:r>
                        <a:rPr lang="fr-BE" sz="1500" dirty="0">
                          <a:effectLst/>
                        </a:rPr>
                        <a:t>Defence system</a:t>
                      </a:r>
                      <a:endParaRPr lang="fr-BE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Number of protein in the database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937772326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ABI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71.504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368572137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BREX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475.400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722328059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CRISPR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154.181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1430025331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DISARM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420.961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3163916472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DND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101.016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817713348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DRUANTIA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734.683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10711090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GABIJA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324.353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2551469405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HACHIMAN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723.485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1111815031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KIWA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4836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2002397752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LAMASSU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129.792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3312805423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PAGOS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1629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406718818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RM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1.029.841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2245146225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SEPTU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152.696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2175275309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SHEDU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2674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2746643190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1.236.425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3355872228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THOERIS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45.719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1060117253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WADJET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101.215</a:t>
                      </a:r>
                      <a:endParaRPr lang="fr-B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784652738"/>
                  </a:ext>
                </a:extLst>
              </a:tr>
              <a:tr h="284633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ZORYA</a:t>
                      </a:r>
                      <a:endParaRPr lang="fr-BE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880.586</a:t>
                      </a:r>
                      <a:endParaRPr lang="fr-BE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0" marB="0"/>
                </a:tc>
                <a:extLst>
                  <a:ext uri="{0D108BD9-81ED-4DB2-BD59-A6C34878D82A}">
                    <a16:rowId xmlns:a16="http://schemas.microsoft.com/office/drawing/2014/main" val="3318393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866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B547A-F85E-4A65-BCFB-38D36D1F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6247"/>
            <a:ext cx="11216640" cy="4641427"/>
          </a:xfrm>
        </p:spPr>
        <p:txBody>
          <a:bodyPr/>
          <a:lstStyle/>
          <a:p>
            <a:r>
              <a:rPr lang="fr-BE" dirty="0"/>
              <a:t>My known </a:t>
            </a:r>
            <a:r>
              <a:rPr lang="fr-BE" dirty="0" err="1"/>
              <a:t>defense</a:t>
            </a:r>
            <a:r>
              <a:rPr lang="fr-BE" dirty="0"/>
              <a:t> database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42F20E-6B2A-471A-8563-52E9F6FB9299}"/>
              </a:ext>
            </a:extLst>
          </p:cNvPr>
          <p:cNvSpPr txBox="1"/>
          <p:nvPr/>
        </p:nvSpPr>
        <p:spPr>
          <a:xfrm>
            <a:off x="0" y="2019303"/>
            <a:ext cx="13004800" cy="6137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187" tIns="54187" rIns="54187" bIns="54187" numCol="1" spcCol="38100" rtlCol="0" anchor="ctr">
            <a:spAutoFit/>
          </a:bodyPr>
          <a:lstStyle/>
          <a:p>
            <a:pPr algn="l" rtl="0" latinLnBrk="1" hangingPunct="0"/>
            <a:r>
              <a:rPr lang="nl-BE" sz="1120" dirty="0">
                <a:solidFill>
                  <a:schemeClr val="tx2"/>
                </a:solidFill>
                <a:latin typeface="Century Gothic" panose="020B0502020202020204" pitchFamily="34" charset="0"/>
              </a:rPr>
              <a:t>	</a:t>
            </a:r>
            <a:r>
              <a:rPr lang="nl-BE" sz="1120" dirty="0">
                <a:solidFill>
                  <a:schemeClr val="tx2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nl-BE" sz="128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Literature</a:t>
            </a:r>
            <a:r>
              <a:rPr lang="nl-BE" sz="1280" dirty="0">
                <a:solidFill>
                  <a:schemeClr val="tx2"/>
                </a:solidFill>
                <a:latin typeface="Century Gothic" panose="020B0502020202020204" pitchFamily="34" charset="0"/>
              </a:rPr>
              <a:t> :</a:t>
            </a:r>
          </a:p>
          <a:p>
            <a:pPr algn="l" rtl="0" latinLnBrk="1" hangingPunct="0"/>
            <a:endParaRPr lang="nl-BE" sz="112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304810" indent="-304810" algn="l" rtl="0" latinLnBrk="1" hangingPunct="0">
              <a:buFontTx/>
              <a:buChar char="-"/>
            </a:pP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Doron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S., &amp;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Sorek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 (2017).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Systematic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discovery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antiphage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defense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microbial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pangenome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Nature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Microbiology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359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1–9. 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https://doi.org/10.1038/s41564-017-0051-0</a:t>
            </a:r>
            <a:endParaRPr lang="fr-BE" sz="112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10" indent="-304810" algn="l" rtl="0" latinLnBrk="1" hangingPunct="0">
              <a:buFontTx/>
              <a:buChar char="-"/>
            </a:pP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Goldfarb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Sberro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Weinstock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E., Cohen, O.,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Doron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S., Charpak-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amikam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Afik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Ofir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G., &amp;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Sorek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 (2014). BREX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novel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phage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resistance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widespread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microbial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genomes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EMBO Journal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1–16.</a:t>
            </a:r>
          </a:p>
          <a:p>
            <a:pPr marL="325130" indent="-325130" algn="l">
              <a:spcAft>
                <a:spcPts val="853"/>
              </a:spcAft>
              <a:buFontTx/>
              <a:buChar char="-"/>
            </a:pP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Makarova, K. S.,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Anantharaman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Grishin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N. V,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Koonin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 V, &amp; Aravind, L. (2014). CARF and WYL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domains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 : ligand-binding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regulators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prokaryotic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defense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Article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(April), 1–9. 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https://doi.org/10.3389/fgene.2014.00102</a:t>
            </a:r>
            <a:endParaRPr lang="fr-BE" sz="112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5130" indent="-325130" algn="l">
              <a:spcAft>
                <a:spcPts val="853"/>
              </a:spcAft>
              <a:buFontTx/>
              <a:buChar char="-"/>
            </a:pP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Makarova, K. S.,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Haft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 H.,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Barrangou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 J. J.,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Mojica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F. J. M., Wolf, Y. I.,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Yakunin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 F.,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Oost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Van Der, &amp;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Koonin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 V. (2011). Evolution and classification of the CRISPR–Cas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Nature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Publishing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Group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(6), 467–477. 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https://doi.org/10.1038/nrmicro2577</a:t>
            </a:r>
            <a:endParaRPr lang="fr-BE" sz="112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5130" indent="-325130" algn="l">
              <a:spcAft>
                <a:spcPts val="853"/>
              </a:spcAft>
              <a:buFontTx/>
              <a:buChar char="-"/>
            </a:pP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Makarova, K. S., Wolf, Y. I.,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Oost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Van Der, &amp;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Koonin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 V. (2009).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Prokaryotic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homologs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Argonaute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proteins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predicted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key components of a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novel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of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defense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against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mobile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genetic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elements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BioMed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Central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1–15. 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https://doi.org/10.1186/1745-6150-4-29</a:t>
            </a:r>
            <a:endParaRPr lang="fr-BE" sz="112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5130" indent="-325130" algn="l">
              <a:spcAft>
                <a:spcPts val="853"/>
              </a:spcAft>
              <a:buFontTx/>
              <a:buChar char="-"/>
            </a:pP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Makarova, K. S., Wolf, Y. I.,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Snir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S., &amp;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Koonin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 V. (2011).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Defense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Islands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Bacterial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Archaeal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Genomes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Novel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Defense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Journal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193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(21), 6039–6056.</a:t>
            </a:r>
          </a:p>
          <a:p>
            <a:pPr marL="325130" indent="-325130" algn="l">
              <a:spcAft>
                <a:spcPts val="853"/>
              </a:spcAft>
              <a:buFontTx/>
              <a:buChar char="-"/>
            </a:pP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Ofir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Melamed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Sberro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Doron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S., &amp;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Sorek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 (2017). DISARM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widespread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bacterial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defence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broad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anti-phage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activities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Nature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Microbiology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https://doi.org/https://doi.org/10.1038/s41564-017-0051-0</a:t>
            </a:r>
            <a:endParaRPr lang="fr-BE" sz="112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5130" indent="-325130" algn="l">
              <a:spcAft>
                <a:spcPts val="853"/>
              </a:spcAft>
              <a:buFontTx/>
              <a:buChar char="-"/>
            </a:pPr>
            <a:endParaRPr lang="fr-BE" sz="1120" dirty="0">
              <a:solidFill>
                <a:schemeClr val="tx2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l">
              <a:spcAft>
                <a:spcPts val="853"/>
              </a:spcAft>
            </a:pPr>
            <a:endParaRPr lang="nl-BE" sz="112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algn="l" rtl="0" latinLnBrk="1" hangingPunct="0"/>
            <a:r>
              <a:rPr lang="nl-BE" sz="1120" dirty="0">
                <a:solidFill>
                  <a:schemeClr val="tx2"/>
                </a:solidFill>
                <a:latin typeface="Century Gothic" panose="020B0502020202020204" pitchFamily="34" charset="0"/>
              </a:rPr>
              <a:t>	</a:t>
            </a:r>
            <a:r>
              <a:rPr lang="nl-BE" sz="1120" dirty="0">
                <a:solidFill>
                  <a:schemeClr val="tx2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nl-BE" sz="1280" dirty="0">
                <a:solidFill>
                  <a:schemeClr val="tx2"/>
                </a:solidFill>
                <a:latin typeface="Century Gothic" panose="020B0502020202020204" pitchFamily="34" charset="0"/>
              </a:rPr>
              <a:t>Database:</a:t>
            </a:r>
          </a:p>
          <a:p>
            <a:pPr algn="l" rtl="0" latinLnBrk="1" hangingPunct="0"/>
            <a:endParaRPr lang="nl-BE" sz="112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182886" indent="-182886" algn="l" rtl="0" latinLnBrk="1" hangingPunct="0">
              <a:buFontTx/>
              <a:buChar char="-"/>
            </a:pP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El-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gebali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S., Mistry, J., Bateman, A., Eddy, S. R., Potter, S. C., Qureshi, M., Richardson, L. J., Salazar, G. A., Smart, A.,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Sonnhammer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 L. L.,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Hirsh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L., Paladin, L.,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Piovesan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Tosatto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 C. E., &amp; Finn, R. D. (2019). The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Pfam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families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in 2019.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Nucleic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Acids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1–6. 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https://doi.org/10.1093/nar/gky995</a:t>
            </a:r>
            <a:endParaRPr lang="fr-BE" sz="112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10" indent="-304810" algn="l" rtl="0" latinLnBrk="1" hangingPunct="0">
              <a:buFontTx/>
              <a:buChar char="-"/>
            </a:pP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Galperin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Y., Makarova, K. S., Wolf, Y. I., &amp;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Koonin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 V. (2015).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Expanded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microbial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genome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coverage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improved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family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annotation in the COG database.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Nucleic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Acids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43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November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2014), 6–7. 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https://doi.org/10.1093/nar/gku1223</a:t>
            </a:r>
            <a:endParaRPr lang="fr-BE" sz="112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10" indent="-304810" algn="l" rtl="0" latinLnBrk="1" hangingPunct="0">
              <a:buFontTx/>
              <a:buChar char="-"/>
            </a:pP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Haft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 H., Loftus, B. J., Richardson, D. L., Yang, F., Eisen, J. A.,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Paulsen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I. T., &amp; White, O. (2001).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TIGRFAMs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family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identification of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proteins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29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41–43.</a:t>
            </a:r>
          </a:p>
          <a:p>
            <a:pPr marL="304810" indent="-304810" algn="l" rtl="0" latinLnBrk="1" hangingPunct="0">
              <a:buFontTx/>
              <a:buChar char="-"/>
            </a:pP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Roberts, R. J.,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Vincze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Posfai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J., &amp;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Macelis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 (2015). REBASE–a database for DNA restriction and modification: enzymes, genes and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genomes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Nucleic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Acids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43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(298–299).</a:t>
            </a:r>
          </a:p>
          <a:p>
            <a:pPr marL="304810" indent="-304810" algn="l" rtl="0" latinLnBrk="1" hangingPunct="0">
              <a:buFontTx/>
              <a:buChar char="-"/>
            </a:pP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Sayers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 W.,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Agarwala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R., Bolton, E. E.,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Brister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R.,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Canese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K., Clark, K., Connor, R.,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Fiorini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N., Funk, K., &amp;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Hefferon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 (2019). Database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National Center for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Biotechnology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Information.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Nucleic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Acids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47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(23–28).</a:t>
            </a:r>
          </a:p>
          <a:p>
            <a:pPr marL="304810" indent="-304810" algn="l" rtl="0" latinLnBrk="1" hangingPunct="0">
              <a:buFontTx/>
              <a:buChar char="-"/>
            </a:pP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Xie, Y., Wei, Y., Shen, Y., Li, X., Zhou, H., Tai, C., Deng, Z., &amp; Ou, H. Y. (2018). ADB 2.0: an updated database of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bacterial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type II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toxin-antitoxin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loci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Nucleic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Acids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46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(749–753).</a:t>
            </a:r>
          </a:p>
          <a:p>
            <a:pPr marL="304810" indent="-304810" algn="l" rtl="0" latinLnBrk="1" hangingPunct="0">
              <a:buFontTx/>
              <a:buChar char="-"/>
            </a:pP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Zhang, Y., Zhang, Z., Zhang, H., Zhao, Y., Zhang, Z., &amp; Xiao, J. (2020). PADS Arsenal : a database of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prokaryotic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defense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systems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related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genes.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Nucleic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Acids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120" i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sz="112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BE" sz="112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October</a:t>
            </a:r>
            <a:r>
              <a:rPr lang="fr-BE" sz="112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2019), 590–598. https://doi.org/10.1093/nar/gkz916</a:t>
            </a:r>
            <a:endParaRPr lang="nl-BE" sz="2987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5798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0B7233-6655-4B44-B0F6-7312BAFDA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48230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983FCE-3489-42DD-9772-28CC43D7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060"/>
            <a:ext cx="10371167" cy="5312908"/>
          </a:xfrm>
          <a:prstGeom prst="rect">
            <a:avLst/>
          </a:prstGeom>
        </p:spPr>
      </p:pic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4C91696-D44E-4E2D-B652-46A719410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926287"/>
              </p:ext>
            </p:extLst>
          </p:nvPr>
        </p:nvGraphicFramePr>
        <p:xfrm>
          <a:off x="2161309" y="5660967"/>
          <a:ext cx="10744042" cy="38986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372021">
                  <a:extLst>
                    <a:ext uri="{9D8B030D-6E8A-4147-A177-3AD203B41FA5}">
                      <a16:colId xmlns:a16="http://schemas.microsoft.com/office/drawing/2014/main" val="3619109134"/>
                    </a:ext>
                  </a:extLst>
                </a:gridCol>
                <a:gridCol w="5372021">
                  <a:extLst>
                    <a:ext uri="{9D8B030D-6E8A-4147-A177-3AD203B41FA5}">
                      <a16:colId xmlns:a16="http://schemas.microsoft.com/office/drawing/2014/main" val="2483016826"/>
                    </a:ext>
                  </a:extLst>
                </a:gridCol>
              </a:tblGrid>
              <a:tr h="292633">
                <a:tc>
                  <a:txBody>
                    <a:bodyPr/>
                    <a:lstStyle/>
                    <a:p>
                      <a:r>
                        <a:rPr lang="nl-NL" sz="1200" dirty="0" err="1">
                          <a:effectLst/>
                          <a:latin typeface="Century Gothic" panose="020B0502020202020204" pitchFamily="34" charset="0"/>
                        </a:rPr>
                        <a:t>Nombre</a:t>
                      </a:r>
                      <a:r>
                        <a:rPr lang="nl-NL" sz="1200" dirty="0">
                          <a:effectLst/>
                          <a:latin typeface="Century Gothic" panose="020B0502020202020204" pitchFamily="34" charset="0"/>
                        </a:rPr>
                        <a:t> de </a:t>
                      </a:r>
                      <a:r>
                        <a:rPr lang="nl-NL" sz="1200" dirty="0" err="1">
                          <a:effectLst/>
                          <a:latin typeface="Century Gothic" panose="020B0502020202020204" pitchFamily="34" charset="0"/>
                        </a:rPr>
                        <a:t>systèmes</a:t>
                      </a:r>
                      <a:r>
                        <a:rPr lang="nl-NL" sz="1200" dirty="0">
                          <a:effectLst/>
                          <a:latin typeface="Century Gothic" panose="020B0502020202020204" pitchFamily="34" charset="0"/>
                        </a:rPr>
                        <a:t> de </a:t>
                      </a:r>
                      <a:r>
                        <a:rPr lang="nl-NL" sz="1200" dirty="0" err="1">
                          <a:effectLst/>
                          <a:latin typeface="Century Gothic" panose="020B0502020202020204" pitchFamily="34" charset="0"/>
                        </a:rPr>
                        <a:t>défense</a:t>
                      </a:r>
                      <a:endParaRPr lang="fr-BE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>
                          <a:effectLst/>
                          <a:latin typeface="Century Gothic" panose="020B0502020202020204" pitchFamily="34" charset="0"/>
                        </a:rPr>
                        <a:t>18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0810809"/>
                  </a:ext>
                </a:extLst>
              </a:tr>
              <a:tr h="286813">
                <a:tc>
                  <a:txBody>
                    <a:bodyPr/>
                    <a:lstStyle/>
                    <a:p>
                      <a:r>
                        <a:rPr lang="fr-BE" sz="12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total d’instances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>
                          <a:effectLst/>
                          <a:latin typeface="Century Gothic" panose="020B0502020202020204" pitchFamily="34" charset="0"/>
                        </a:rPr>
                        <a:t>6 515 586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0216624"/>
                  </a:ext>
                </a:extLst>
              </a:tr>
              <a:tr h="235299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Century Gothic" panose="020B0502020202020204" pitchFamily="34" charset="0"/>
                        </a:rPr>
                        <a:t>Nombre</a:t>
                      </a:r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Century Gothic" panose="020B0502020202020204" pitchFamily="34" charset="0"/>
                        </a:rPr>
                        <a:t>d’instances</a:t>
                      </a:r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Century Gothic" panose="020B0502020202020204" pitchFamily="34" charset="0"/>
                        </a:rPr>
                        <a:t>distinctes</a:t>
                      </a:r>
                      <a:endParaRPr lang="fr-BE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4 989 722</a:t>
                      </a:r>
                      <a:endParaRPr lang="fr-BE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6141207"/>
                  </a:ext>
                </a:extLst>
              </a:tr>
              <a:tr h="286813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Century Gothic" panose="020B0502020202020204" pitchFamily="34" charset="0"/>
                        </a:rPr>
                        <a:t>Nombre</a:t>
                      </a:r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Century Gothic" panose="020B0502020202020204" pitchFamily="34" charset="0"/>
                        </a:rPr>
                        <a:t>d’organismes</a:t>
                      </a:r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Century Gothic" panose="020B0502020202020204" pitchFamily="34" charset="0"/>
                        </a:rPr>
                        <a:t>distincts</a:t>
                      </a:r>
                      <a:endParaRPr lang="fr-BE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36 435</a:t>
                      </a:r>
                      <a:endParaRPr lang="fr-BE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7309267"/>
                  </a:ext>
                </a:extLst>
              </a:tr>
              <a:tr h="1353441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Century Gothic" panose="020B0502020202020204" pitchFamily="34" charset="0"/>
                        </a:rPr>
                        <a:t>Littérature</a:t>
                      </a:r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 - sources</a:t>
                      </a:r>
                      <a:endParaRPr lang="fr-BE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 algn="l" rtl="0" latinLnBrk="1" hangingPunct="0">
                        <a:buFontTx/>
                        <a:buChar char="-"/>
                      </a:pP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Doron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S., &amp;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Sorek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R. (2017). </a:t>
                      </a:r>
                    </a:p>
                    <a:p>
                      <a:pPr marL="285750" indent="-285750" algn="l" rtl="0" latinLnBrk="1" hangingPunct="0">
                        <a:buFontTx/>
                        <a:buChar char="-"/>
                      </a:pP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Goldfarb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T.,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Sberro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H.,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Weinstock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E., Cohen, O.,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Doron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S., Charpak-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amikam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Y.,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Afik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Ofir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G., &amp;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Sorek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R. (2014). </a:t>
                      </a:r>
                    </a:p>
                    <a:p>
                      <a:pPr marL="285750" indent="-285750" algn="l" rtl="0" latinLnBrk="1" hangingPunct="0">
                        <a:buFontTx/>
                        <a:buChar char="-"/>
                      </a:pP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Makarova, K. S.,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Anantharaman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V.,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Grishin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N. V,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Koonin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E. V, &amp; Aravind, L. (2014). </a:t>
                      </a:r>
                    </a:p>
                    <a:p>
                      <a:pPr marL="285750" indent="-285750" algn="l" rtl="0" latinLnBrk="1" hangingPunct="0">
                        <a:buFontTx/>
                        <a:buChar char="-"/>
                      </a:pP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Makarova, K. S.,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Haft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D. H.,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Barrangou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R.,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Brouns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S. J. J.,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Mojica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F. J. M., Wolf, Y. I.,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Yakunin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A. F.,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Oost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J. Van Der, &amp;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Koonin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E. V. (2011</a:t>
                      </a:r>
                    </a:p>
                    <a:p>
                      <a:pPr marL="285750" indent="-285750" algn="l" rtl="0" latinLnBrk="1" hangingPunct="0">
                        <a:buFontTx/>
                        <a:buChar char="-"/>
                      </a:pP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Makarova, K. S., Wolf, Y. I.,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Oost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J. Van Der, &amp;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Koonin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E. V. (2009). </a:t>
                      </a:r>
                    </a:p>
                    <a:p>
                      <a:pPr marL="285750" indent="-285750" algn="l" rtl="0" latinLnBrk="1" hangingPunct="0">
                        <a:buFontTx/>
                        <a:buChar char="-"/>
                      </a:pP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Makarova, K. S., Wolf, Y. I.,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Snir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S., &amp;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Koonin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E. V. (2011). </a:t>
                      </a:r>
                    </a:p>
                    <a:p>
                      <a:pPr marL="285750" indent="-285750" algn="l" rtl="0" latinLnBrk="1" hangingPunct="0">
                        <a:buFontTx/>
                        <a:buChar char="-"/>
                      </a:pP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Ofir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G.,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Melamed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Sberro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H.,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Doron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S., &amp;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Sorek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R. (2017).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1195800"/>
                  </a:ext>
                </a:extLst>
              </a:tr>
              <a:tr h="144367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Base de </a:t>
                      </a:r>
                      <a:r>
                        <a:rPr lang="en-US" sz="1200" dirty="0" err="1">
                          <a:effectLst/>
                          <a:latin typeface="Century Gothic" panose="020B0502020202020204" pitchFamily="34" charset="0"/>
                        </a:rPr>
                        <a:t>données</a:t>
                      </a:r>
                      <a:r>
                        <a:rPr lang="en-US" sz="1200" dirty="0">
                          <a:effectLst/>
                          <a:latin typeface="Century Gothic" panose="020B0502020202020204" pitchFamily="34" charset="0"/>
                        </a:rPr>
                        <a:t> - sources</a:t>
                      </a:r>
                      <a:endParaRPr lang="fr-BE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indent="-171450" algn="l" rtl="0" latinLnBrk="1" hangingPunct="0">
                        <a:buFontTx/>
                        <a:buChar char="-"/>
                      </a:pP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El-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gebali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S., Mistry, J., Bateman, A., Eddy, S. R., Potter, S. C., Qureshi, M., Richardson, L. J., Salazar, G. A., Smart, A.,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Sonnhammer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E. L. L.,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Hirsh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L., Paladin, L.,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Piovesan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D.,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Tosatto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S. C. E., &amp; Finn, R. D. (2019). </a:t>
                      </a:r>
                    </a:p>
                    <a:p>
                      <a:pPr marL="171450" indent="-171450" algn="l" rtl="0" latinLnBrk="1" hangingPunct="0">
                        <a:buFontTx/>
                        <a:buChar char="-"/>
                      </a:pP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Galperin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M. Y., Makarova, K. S., Wolf, Y. I., &amp;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Koonin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E. V. (2015). </a:t>
                      </a:r>
                    </a:p>
                    <a:p>
                      <a:pPr marL="171450" indent="-171450" algn="l" rtl="0" latinLnBrk="1" hangingPunct="0">
                        <a:buFontTx/>
                        <a:buChar char="-"/>
                      </a:pP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Haft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D. H., Loftus, B. J., Richardson, D. L., Yang, F., Eisen, J. A.,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Paulsen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I. T., &amp; White, O. (2001). </a:t>
                      </a:r>
                    </a:p>
                    <a:p>
                      <a:pPr marL="171450" indent="-171450" algn="l" rtl="0" latinLnBrk="1" hangingPunct="0">
                        <a:buFontTx/>
                        <a:buChar char="-"/>
                      </a:pP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Roberts, R. J.,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Vincze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T.,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Posfai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J., &amp;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Macelis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D. (2015). </a:t>
                      </a:r>
                    </a:p>
                    <a:p>
                      <a:pPr marL="171450" indent="-171450" algn="l" rtl="0" latinLnBrk="1" hangingPunct="0">
                        <a:buFontTx/>
                        <a:buChar char="-"/>
                      </a:pP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Sayers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E. W.,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Agarwala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R., Bolton, E. E.,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Brister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J. R.,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Canese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K., Clark, K., Connor, R.,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Fiorini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N., Funk, K., &amp; </a:t>
                      </a:r>
                      <a:r>
                        <a:rPr lang="fr-BE" sz="80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Hefferon</a:t>
                      </a: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T. (2019). </a:t>
                      </a:r>
                    </a:p>
                    <a:p>
                      <a:pPr marL="171450" indent="-171450" algn="l" rtl="0" latinLnBrk="1" hangingPunct="0">
                        <a:buFontTx/>
                        <a:buChar char="-"/>
                      </a:pP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Xie, Y., Wei, Y., Shen, Y., Li, X., Zhou, H., Tai, C., Deng, Z., &amp; Ou, H. Y. (2018). </a:t>
                      </a:r>
                    </a:p>
                    <a:p>
                      <a:pPr marL="171450" indent="-171450" algn="l" rtl="0" latinLnBrk="1" hangingPunct="0">
                        <a:buFontTx/>
                        <a:buChar char="-"/>
                      </a:pPr>
                      <a:r>
                        <a:rPr lang="fr-BE" sz="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Zhang, Y., Zhang, Z., Zhang, H., Zhao, Y., Zhang, Z., &amp; Xiao, J. (2020).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9791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169143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C50B6071-F3E1-F349-8889-8E16049BF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16" y="5127889"/>
            <a:ext cx="13781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A4C74F-055B-814A-9D32-CEEDCDF5F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1" y="4876801"/>
            <a:ext cx="9690567" cy="47782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7FD4F8-D729-8A41-820B-EA7DDAC4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76" y="5173608"/>
            <a:ext cx="3624937" cy="30992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371C69-E37C-744A-BCD1-AC172D64C6FE}"/>
              </a:ext>
            </a:extLst>
          </p:cNvPr>
          <p:cNvSpPr/>
          <p:nvPr/>
        </p:nvSpPr>
        <p:spPr>
          <a:xfrm rot="16200000">
            <a:off x="-2356554" y="6678431"/>
            <a:ext cx="5092700" cy="3795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dirty="0">
                <a:solidFill>
                  <a:schemeClr val="tx1"/>
                </a:solidFill>
              </a:rPr>
              <a:t>Nombre de « </a:t>
            </a:r>
            <a:r>
              <a:rPr lang="fr-FR" sz="1800" dirty="0" err="1">
                <a:solidFill>
                  <a:schemeClr val="tx1"/>
                </a:solidFill>
              </a:rPr>
              <a:t>product</a:t>
            </a:r>
            <a:r>
              <a:rPr lang="fr-FR" sz="1800" dirty="0">
                <a:solidFill>
                  <a:schemeClr val="tx1"/>
                </a:solidFill>
              </a:rPr>
              <a:t> accession »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D75E9-D696-AF46-9000-58CB45F369B1}"/>
              </a:ext>
            </a:extLst>
          </p:cNvPr>
          <p:cNvSpPr/>
          <p:nvPr/>
        </p:nvSpPr>
        <p:spPr>
          <a:xfrm>
            <a:off x="2430094" y="9336743"/>
            <a:ext cx="5092700" cy="3795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dirty="0">
                <a:solidFill>
                  <a:schemeClr val="tx1"/>
                </a:solidFill>
              </a:rPr>
              <a:t>Systèmes de défense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E506AD-CB36-D746-A8C0-19F66D56D8CE}"/>
              </a:ext>
            </a:extLst>
          </p:cNvPr>
          <p:cNvSpPr/>
          <p:nvPr/>
        </p:nvSpPr>
        <p:spPr>
          <a:xfrm>
            <a:off x="8823157" y="6458674"/>
            <a:ext cx="1200249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>
                <a:solidFill>
                  <a:schemeClr val="tx1"/>
                </a:solidFill>
              </a:rPr>
              <a:t>Domaine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168FF7-1030-9241-BD0C-C30B670D9652}"/>
              </a:ext>
            </a:extLst>
          </p:cNvPr>
          <p:cNvSpPr/>
          <p:nvPr/>
        </p:nvSpPr>
        <p:spPr>
          <a:xfrm>
            <a:off x="9423281" y="8091880"/>
            <a:ext cx="4267475" cy="3795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9718271-F269-4903-94AF-1AA20EF18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53" y="40172"/>
            <a:ext cx="5826311" cy="45597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55F5B55-D38E-4D99-94FB-62BCCFACD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6" y="11661"/>
            <a:ext cx="5826311" cy="45125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7AAD37-E0DF-40DB-B0B3-42BD5F8151A5}"/>
              </a:ext>
            </a:extLst>
          </p:cNvPr>
          <p:cNvSpPr/>
          <p:nvPr/>
        </p:nvSpPr>
        <p:spPr>
          <a:xfrm>
            <a:off x="-251064" y="4293849"/>
            <a:ext cx="5092700" cy="3795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dirty="0">
                <a:solidFill>
                  <a:schemeClr val="tx1"/>
                </a:solidFill>
              </a:rPr>
              <a:t>Bactérie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A20F5-AD21-441B-8379-191CBB763DD5}"/>
              </a:ext>
            </a:extLst>
          </p:cNvPr>
          <p:cNvSpPr/>
          <p:nvPr/>
        </p:nvSpPr>
        <p:spPr>
          <a:xfrm>
            <a:off x="6680544" y="4390451"/>
            <a:ext cx="5092700" cy="3795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dirty="0">
                <a:solidFill>
                  <a:schemeClr val="tx1"/>
                </a:solidFill>
              </a:rPr>
              <a:t>Archée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C18150-5B8D-0D49-9EBB-50CB5FB2B8A2}"/>
              </a:ext>
            </a:extLst>
          </p:cNvPr>
          <p:cNvSpPr/>
          <p:nvPr/>
        </p:nvSpPr>
        <p:spPr>
          <a:xfrm>
            <a:off x="4288168" y="4622753"/>
            <a:ext cx="4534989" cy="3795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dirty="0">
                <a:solidFill>
                  <a:schemeClr val="tx1"/>
                </a:solidFill>
              </a:rPr>
              <a:t>Systèmes de défense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2147866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7FC045A5-320C-462C-A556-08877F1A0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509" y="2118922"/>
            <a:ext cx="5881320" cy="488909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C83A22D-0635-4995-8899-FD5890529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2118923"/>
            <a:ext cx="5881320" cy="48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08467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BE1E15-4598-4EA0-84BA-388C018C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115"/>
            <a:ext cx="13004800" cy="68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31139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AB7E1CF-7601-495F-8A9F-DBD3F8EA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385"/>
            <a:ext cx="13004800" cy="712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1128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{8CAD7CBA-468F-C642-8EB0-CD712BCAAED9}tf10001120</Template>
  <TotalTime>0</TotalTime>
  <Words>7435</Words>
  <Application>Microsoft Office PowerPoint</Application>
  <PresentationFormat>Personnalisé</PresentationFormat>
  <Paragraphs>1988</Paragraphs>
  <Slides>101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101</vt:i4>
      </vt:variant>
    </vt:vector>
  </HeadingPairs>
  <TitlesOfParts>
    <vt:vector size="110" baseType="lpstr">
      <vt:lpstr>Arial</vt:lpstr>
      <vt:lpstr>Calibri</vt:lpstr>
      <vt:lpstr>Century Gothic</vt:lpstr>
      <vt:lpstr>Helvetica</vt:lpstr>
      <vt:lpstr>Helvetica Light</vt:lpstr>
      <vt:lpstr>Helvetica Neue</vt:lpstr>
      <vt:lpstr>Times New Roman</vt:lpstr>
      <vt:lpstr>Wingdings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 padloc HMM file</vt:lpstr>
      <vt:lpstr>My known defense database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Lionel MELOT</dc:creator>
  <cp:lastModifiedBy>Rémy Dugauquier</cp:lastModifiedBy>
  <cp:revision>1107</cp:revision>
  <cp:lastPrinted>2017-02-26T16:53:45Z</cp:lastPrinted>
  <dcterms:modified xsi:type="dcterms:W3CDTF">2022-04-22T12:41:59Z</dcterms:modified>
</cp:coreProperties>
</file>